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2" r:id="rId1"/>
  </p:sldMasterIdLst>
  <p:notesMasterIdLst>
    <p:notesMasterId r:id="rId19"/>
  </p:notesMasterIdLst>
  <p:handoutMasterIdLst>
    <p:handoutMasterId r:id="rId20"/>
  </p:handoutMasterIdLst>
  <p:sldIdLst>
    <p:sldId id="489" r:id="rId2"/>
    <p:sldId id="490" r:id="rId3"/>
    <p:sldId id="575" r:id="rId4"/>
    <p:sldId id="577" r:id="rId5"/>
    <p:sldId id="579" r:id="rId6"/>
    <p:sldId id="494" r:id="rId7"/>
    <p:sldId id="576" r:id="rId8"/>
    <p:sldId id="578" r:id="rId9"/>
    <p:sldId id="581" r:id="rId10"/>
    <p:sldId id="582" r:id="rId11"/>
    <p:sldId id="583" r:id="rId12"/>
    <p:sldId id="584" r:id="rId13"/>
    <p:sldId id="590" r:id="rId14"/>
    <p:sldId id="586" r:id="rId15"/>
    <p:sldId id="588" r:id="rId16"/>
    <p:sldId id="589" r:id="rId17"/>
    <p:sldId id="488" r:id="rId18"/>
  </p:sldIdLst>
  <p:sldSz cx="9144000" cy="6858000" type="screen4x3"/>
  <p:notesSz cx="6997700" cy="9271000"/>
  <p:defaultTextStyle>
    <a:defPPr>
      <a:defRPr lang="en-US"/>
    </a:defPPr>
    <a:lvl1pPr algn="l" rtl="0" fontAlgn="base">
      <a:spcBef>
        <a:spcPct val="20000"/>
      </a:spcBef>
      <a:spcAft>
        <a:spcPct val="0"/>
      </a:spcAft>
      <a:buClr>
        <a:srgbClr val="1D4913"/>
      </a:buClr>
      <a:buFont typeface="Wingdings" pitchFamily="2" charset="2"/>
      <a:buChar char="§"/>
      <a:defRPr sz="3600" kern="1200">
        <a:solidFill>
          <a:schemeClr val="tx1"/>
        </a:solidFill>
        <a:latin typeface="Arial" charset="0"/>
        <a:ea typeface="+mn-ea"/>
        <a:cs typeface="+mn-cs"/>
      </a:defRPr>
    </a:lvl1pPr>
    <a:lvl2pPr marL="457200" algn="l" rtl="0" fontAlgn="base">
      <a:spcBef>
        <a:spcPct val="20000"/>
      </a:spcBef>
      <a:spcAft>
        <a:spcPct val="0"/>
      </a:spcAft>
      <a:buClr>
        <a:srgbClr val="1D4913"/>
      </a:buClr>
      <a:buFont typeface="Wingdings" pitchFamily="2" charset="2"/>
      <a:buChar char="§"/>
      <a:defRPr sz="3600" kern="1200">
        <a:solidFill>
          <a:schemeClr val="tx1"/>
        </a:solidFill>
        <a:latin typeface="Arial" charset="0"/>
        <a:ea typeface="+mn-ea"/>
        <a:cs typeface="+mn-cs"/>
      </a:defRPr>
    </a:lvl2pPr>
    <a:lvl3pPr marL="914400" algn="l" rtl="0" fontAlgn="base">
      <a:spcBef>
        <a:spcPct val="20000"/>
      </a:spcBef>
      <a:spcAft>
        <a:spcPct val="0"/>
      </a:spcAft>
      <a:buClr>
        <a:srgbClr val="1D4913"/>
      </a:buClr>
      <a:buFont typeface="Wingdings" pitchFamily="2" charset="2"/>
      <a:buChar char="§"/>
      <a:defRPr sz="3600" kern="1200">
        <a:solidFill>
          <a:schemeClr val="tx1"/>
        </a:solidFill>
        <a:latin typeface="Arial" charset="0"/>
        <a:ea typeface="+mn-ea"/>
        <a:cs typeface="+mn-cs"/>
      </a:defRPr>
    </a:lvl3pPr>
    <a:lvl4pPr marL="1371600" algn="l" rtl="0" fontAlgn="base">
      <a:spcBef>
        <a:spcPct val="20000"/>
      </a:spcBef>
      <a:spcAft>
        <a:spcPct val="0"/>
      </a:spcAft>
      <a:buClr>
        <a:srgbClr val="1D4913"/>
      </a:buClr>
      <a:buFont typeface="Wingdings" pitchFamily="2" charset="2"/>
      <a:buChar char="§"/>
      <a:defRPr sz="3600" kern="1200">
        <a:solidFill>
          <a:schemeClr val="tx1"/>
        </a:solidFill>
        <a:latin typeface="Arial" charset="0"/>
        <a:ea typeface="+mn-ea"/>
        <a:cs typeface="+mn-cs"/>
      </a:defRPr>
    </a:lvl4pPr>
    <a:lvl5pPr marL="1828800" algn="l" rtl="0" fontAlgn="base">
      <a:spcBef>
        <a:spcPct val="20000"/>
      </a:spcBef>
      <a:spcAft>
        <a:spcPct val="0"/>
      </a:spcAft>
      <a:buClr>
        <a:srgbClr val="1D4913"/>
      </a:buClr>
      <a:buFont typeface="Wingdings" pitchFamily="2" charset="2"/>
      <a:buChar char="§"/>
      <a:defRPr sz="3600" kern="1200">
        <a:solidFill>
          <a:schemeClr val="tx1"/>
        </a:solidFill>
        <a:latin typeface="Arial" charset="0"/>
        <a:ea typeface="+mn-ea"/>
        <a:cs typeface="+mn-cs"/>
      </a:defRPr>
    </a:lvl5pPr>
    <a:lvl6pPr marL="2286000" algn="l" defTabSz="914400" rtl="0" eaLnBrk="1" latinLnBrk="0" hangingPunct="1">
      <a:defRPr sz="3600" kern="1200">
        <a:solidFill>
          <a:schemeClr val="tx1"/>
        </a:solidFill>
        <a:latin typeface="Arial" charset="0"/>
        <a:ea typeface="+mn-ea"/>
        <a:cs typeface="+mn-cs"/>
      </a:defRPr>
    </a:lvl6pPr>
    <a:lvl7pPr marL="2743200" algn="l" defTabSz="914400" rtl="0" eaLnBrk="1" latinLnBrk="0" hangingPunct="1">
      <a:defRPr sz="3600" kern="1200">
        <a:solidFill>
          <a:schemeClr val="tx1"/>
        </a:solidFill>
        <a:latin typeface="Arial" charset="0"/>
        <a:ea typeface="+mn-ea"/>
        <a:cs typeface="+mn-cs"/>
      </a:defRPr>
    </a:lvl7pPr>
    <a:lvl8pPr marL="3200400" algn="l" defTabSz="914400" rtl="0" eaLnBrk="1" latinLnBrk="0" hangingPunct="1">
      <a:defRPr sz="3600" kern="1200">
        <a:solidFill>
          <a:schemeClr val="tx1"/>
        </a:solidFill>
        <a:latin typeface="Arial" charset="0"/>
        <a:ea typeface="+mn-ea"/>
        <a:cs typeface="+mn-cs"/>
      </a:defRPr>
    </a:lvl8pPr>
    <a:lvl9pPr marL="3657600" algn="l" defTabSz="914400" rtl="0" eaLnBrk="1" latinLnBrk="0" hangingPunct="1">
      <a:defRPr sz="36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showPr>
  <p:clrMru>
    <a:srgbClr val="66CC33"/>
    <a:srgbClr val="0066CC"/>
    <a:srgbClr val="FF6633"/>
    <a:srgbClr val="8FCC66"/>
    <a:srgbClr val="6699CC"/>
    <a:srgbClr val="CC0000"/>
    <a:srgbClr val="CC3300"/>
    <a:srgbClr val="003365"/>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91" autoAdjust="0"/>
    <p:restoredTop sz="94667" autoAdjust="0"/>
  </p:normalViewPr>
  <p:slideViewPr>
    <p:cSldViewPr>
      <p:cViewPr varScale="1">
        <p:scale>
          <a:sx n="50" d="100"/>
          <a:sy n="50" d="100"/>
        </p:scale>
        <p:origin x="-927"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66" d="100"/>
          <a:sy n="66" d="100"/>
        </p:scale>
        <p:origin x="0" y="0"/>
      </p:cViewPr>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22" name="Rectangle 2"/>
          <p:cNvSpPr>
            <a:spLocks noGrp="1" noChangeArrowheads="1"/>
          </p:cNvSpPr>
          <p:nvPr>
            <p:ph type="hdr" sz="quarter"/>
          </p:nvPr>
        </p:nvSpPr>
        <p:spPr bwMode="auto">
          <a:xfrm>
            <a:off x="0" y="0"/>
            <a:ext cx="3032125" cy="463550"/>
          </a:xfrm>
          <a:prstGeom prst="rect">
            <a:avLst/>
          </a:prstGeom>
          <a:noFill/>
          <a:ln w="9525">
            <a:noFill/>
            <a:miter lim="800000"/>
            <a:headEnd/>
            <a:tailEnd/>
          </a:ln>
          <a:effectLst/>
        </p:spPr>
        <p:txBody>
          <a:bodyPr vert="horz" wrap="square" lIns="92985" tIns="46493" rIns="92985" bIns="46493" numCol="1" anchor="t" anchorCtr="0" compatLnSpc="1">
            <a:prstTxWarp prst="textNoShape">
              <a:avLst/>
            </a:prstTxWarp>
          </a:bodyPr>
          <a:lstStyle>
            <a:lvl1pPr defTabSz="930275">
              <a:spcBef>
                <a:spcPct val="0"/>
              </a:spcBef>
              <a:buClrTx/>
              <a:buFontTx/>
              <a:buNone/>
              <a:defRPr sz="1200">
                <a:latin typeface="Times New Roman" pitchFamily="18" charset="0"/>
              </a:defRPr>
            </a:lvl1pPr>
          </a:lstStyle>
          <a:p>
            <a:pPr>
              <a:defRPr/>
            </a:pPr>
            <a:endParaRPr lang="en-US"/>
          </a:p>
        </p:txBody>
      </p:sp>
      <p:sp>
        <p:nvSpPr>
          <p:cNvPr id="30723" name="Rectangle 3"/>
          <p:cNvSpPr>
            <a:spLocks noGrp="1" noChangeArrowheads="1"/>
          </p:cNvSpPr>
          <p:nvPr>
            <p:ph type="dt" sz="quarter" idx="1"/>
          </p:nvPr>
        </p:nvSpPr>
        <p:spPr bwMode="auto">
          <a:xfrm>
            <a:off x="3965575" y="0"/>
            <a:ext cx="3032125" cy="463550"/>
          </a:xfrm>
          <a:prstGeom prst="rect">
            <a:avLst/>
          </a:prstGeom>
          <a:noFill/>
          <a:ln w="9525">
            <a:noFill/>
            <a:miter lim="800000"/>
            <a:headEnd/>
            <a:tailEnd/>
          </a:ln>
          <a:effectLst/>
        </p:spPr>
        <p:txBody>
          <a:bodyPr vert="horz" wrap="square" lIns="92985" tIns="46493" rIns="92985" bIns="46493" numCol="1" anchor="t" anchorCtr="0" compatLnSpc="1">
            <a:prstTxWarp prst="textNoShape">
              <a:avLst/>
            </a:prstTxWarp>
          </a:bodyPr>
          <a:lstStyle>
            <a:lvl1pPr algn="r" defTabSz="930275">
              <a:spcBef>
                <a:spcPct val="0"/>
              </a:spcBef>
              <a:buClrTx/>
              <a:buFontTx/>
              <a:buNone/>
              <a:defRPr sz="1200">
                <a:latin typeface="Times New Roman" pitchFamily="18" charset="0"/>
              </a:defRPr>
            </a:lvl1pPr>
          </a:lstStyle>
          <a:p>
            <a:pPr>
              <a:defRPr/>
            </a:pPr>
            <a:endParaRPr lang="en-US"/>
          </a:p>
        </p:txBody>
      </p:sp>
      <p:sp>
        <p:nvSpPr>
          <p:cNvPr id="30724" name="Rectangle 4"/>
          <p:cNvSpPr>
            <a:spLocks noGrp="1" noChangeArrowheads="1"/>
          </p:cNvSpPr>
          <p:nvPr>
            <p:ph type="ftr" sz="quarter" idx="2"/>
          </p:nvPr>
        </p:nvSpPr>
        <p:spPr bwMode="auto">
          <a:xfrm>
            <a:off x="0" y="8807450"/>
            <a:ext cx="3032125" cy="463550"/>
          </a:xfrm>
          <a:prstGeom prst="rect">
            <a:avLst/>
          </a:prstGeom>
          <a:noFill/>
          <a:ln w="9525">
            <a:noFill/>
            <a:miter lim="800000"/>
            <a:headEnd/>
            <a:tailEnd/>
          </a:ln>
          <a:effectLst/>
        </p:spPr>
        <p:txBody>
          <a:bodyPr vert="horz" wrap="square" lIns="92985" tIns="46493" rIns="92985" bIns="46493" numCol="1" anchor="b" anchorCtr="0" compatLnSpc="1">
            <a:prstTxWarp prst="textNoShape">
              <a:avLst/>
            </a:prstTxWarp>
          </a:bodyPr>
          <a:lstStyle>
            <a:lvl1pPr defTabSz="930275">
              <a:spcBef>
                <a:spcPct val="0"/>
              </a:spcBef>
              <a:buClrTx/>
              <a:buFontTx/>
              <a:buNone/>
              <a:defRPr sz="1200">
                <a:latin typeface="Times New Roman" pitchFamily="18" charset="0"/>
              </a:defRPr>
            </a:lvl1pPr>
          </a:lstStyle>
          <a:p>
            <a:pPr>
              <a:defRPr/>
            </a:pPr>
            <a:endParaRPr lang="en-US"/>
          </a:p>
        </p:txBody>
      </p:sp>
      <p:sp>
        <p:nvSpPr>
          <p:cNvPr id="30725" name="Rectangle 5"/>
          <p:cNvSpPr>
            <a:spLocks noGrp="1" noChangeArrowheads="1"/>
          </p:cNvSpPr>
          <p:nvPr>
            <p:ph type="sldNum" sz="quarter" idx="3"/>
          </p:nvPr>
        </p:nvSpPr>
        <p:spPr bwMode="auto">
          <a:xfrm>
            <a:off x="3965575" y="8807450"/>
            <a:ext cx="3032125" cy="463550"/>
          </a:xfrm>
          <a:prstGeom prst="rect">
            <a:avLst/>
          </a:prstGeom>
          <a:noFill/>
          <a:ln w="9525">
            <a:noFill/>
            <a:miter lim="800000"/>
            <a:headEnd/>
            <a:tailEnd/>
          </a:ln>
          <a:effectLst/>
        </p:spPr>
        <p:txBody>
          <a:bodyPr vert="horz" wrap="square" lIns="92985" tIns="46493" rIns="92985" bIns="46493" numCol="1" anchor="b" anchorCtr="0" compatLnSpc="1">
            <a:prstTxWarp prst="textNoShape">
              <a:avLst/>
            </a:prstTxWarp>
          </a:bodyPr>
          <a:lstStyle>
            <a:lvl1pPr algn="r" defTabSz="930275">
              <a:spcBef>
                <a:spcPct val="0"/>
              </a:spcBef>
              <a:buClrTx/>
              <a:buFontTx/>
              <a:buNone/>
              <a:defRPr sz="1200">
                <a:latin typeface="Times New Roman" pitchFamily="18" charset="0"/>
              </a:defRPr>
            </a:lvl1pPr>
          </a:lstStyle>
          <a:p>
            <a:pPr>
              <a:defRPr/>
            </a:pPr>
            <a:fld id="{A0D71EDC-7C41-4ECB-9AAA-030C4EF089C0}"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890" name="Rectangle 2"/>
          <p:cNvSpPr>
            <a:spLocks noGrp="1" noChangeArrowheads="1"/>
          </p:cNvSpPr>
          <p:nvPr>
            <p:ph type="hdr" sz="quarter"/>
          </p:nvPr>
        </p:nvSpPr>
        <p:spPr bwMode="auto">
          <a:xfrm>
            <a:off x="0" y="0"/>
            <a:ext cx="3048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spcBef>
                <a:spcPct val="0"/>
              </a:spcBef>
              <a:buClrTx/>
              <a:buFontTx/>
              <a:buNone/>
              <a:defRPr sz="1200">
                <a:latin typeface="Times New Roman" pitchFamily="18" charset="0"/>
              </a:defRPr>
            </a:lvl1pPr>
          </a:lstStyle>
          <a:p>
            <a:pPr>
              <a:defRPr/>
            </a:pPr>
            <a:endParaRPr lang="en-US"/>
          </a:p>
        </p:txBody>
      </p:sp>
      <p:sp>
        <p:nvSpPr>
          <p:cNvPr id="37891" name="Rectangle 3"/>
          <p:cNvSpPr>
            <a:spLocks noGrp="1" noChangeArrowheads="1"/>
          </p:cNvSpPr>
          <p:nvPr>
            <p:ph type="dt" idx="1"/>
          </p:nvPr>
        </p:nvSpPr>
        <p:spPr bwMode="auto">
          <a:xfrm>
            <a:off x="3963988" y="0"/>
            <a:ext cx="3049587"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spcBef>
                <a:spcPct val="0"/>
              </a:spcBef>
              <a:buClrTx/>
              <a:buFontTx/>
              <a:buNone/>
              <a:defRPr sz="1200">
                <a:latin typeface="Times New Roman" pitchFamily="18" charset="0"/>
              </a:defRPr>
            </a:lvl1pPr>
          </a:lstStyle>
          <a:p>
            <a:pPr>
              <a:defRPr/>
            </a:pPr>
            <a:endParaRPr lang="en-US"/>
          </a:p>
        </p:txBody>
      </p:sp>
      <p:sp>
        <p:nvSpPr>
          <p:cNvPr id="26628" name="Rectangle 4"/>
          <p:cNvSpPr>
            <a:spLocks noChangeArrowheads="1" noTextEdit="1"/>
          </p:cNvSpPr>
          <p:nvPr>
            <p:ph type="sldImg" idx="2"/>
          </p:nvPr>
        </p:nvSpPr>
        <p:spPr bwMode="auto">
          <a:xfrm>
            <a:off x="1174750" y="684213"/>
            <a:ext cx="4668838" cy="3502025"/>
          </a:xfrm>
          <a:prstGeom prst="rect">
            <a:avLst/>
          </a:prstGeom>
          <a:noFill/>
          <a:ln w="9525">
            <a:solidFill>
              <a:srgbClr val="000000"/>
            </a:solidFill>
            <a:miter lim="800000"/>
            <a:headEnd/>
            <a:tailEnd/>
          </a:ln>
        </p:spPr>
      </p:sp>
      <p:sp>
        <p:nvSpPr>
          <p:cNvPr id="37893" name="Rectangle 5"/>
          <p:cNvSpPr>
            <a:spLocks noGrp="1" noChangeArrowheads="1"/>
          </p:cNvSpPr>
          <p:nvPr>
            <p:ph type="body" sz="quarter" idx="3"/>
          </p:nvPr>
        </p:nvSpPr>
        <p:spPr bwMode="auto">
          <a:xfrm>
            <a:off x="914400" y="4416425"/>
            <a:ext cx="5184775" cy="41862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7894" name="Rectangle 6"/>
          <p:cNvSpPr>
            <a:spLocks noGrp="1" noChangeArrowheads="1"/>
          </p:cNvSpPr>
          <p:nvPr>
            <p:ph type="ftr" sz="quarter" idx="4"/>
          </p:nvPr>
        </p:nvSpPr>
        <p:spPr bwMode="auto">
          <a:xfrm>
            <a:off x="0" y="8831263"/>
            <a:ext cx="3048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spcBef>
                <a:spcPct val="0"/>
              </a:spcBef>
              <a:buClrTx/>
              <a:buFontTx/>
              <a:buNone/>
              <a:defRPr sz="1200">
                <a:latin typeface="Times New Roman" pitchFamily="18" charset="0"/>
              </a:defRPr>
            </a:lvl1pPr>
          </a:lstStyle>
          <a:p>
            <a:pPr>
              <a:defRPr/>
            </a:pPr>
            <a:endParaRPr lang="en-US"/>
          </a:p>
        </p:txBody>
      </p:sp>
      <p:sp>
        <p:nvSpPr>
          <p:cNvPr id="37895" name="Rectangle 7"/>
          <p:cNvSpPr>
            <a:spLocks noGrp="1" noChangeArrowheads="1"/>
          </p:cNvSpPr>
          <p:nvPr>
            <p:ph type="sldNum" sz="quarter" idx="5"/>
          </p:nvPr>
        </p:nvSpPr>
        <p:spPr bwMode="auto">
          <a:xfrm>
            <a:off x="3963988" y="8831263"/>
            <a:ext cx="3049587"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spcBef>
                <a:spcPct val="0"/>
              </a:spcBef>
              <a:buClrTx/>
              <a:buFontTx/>
              <a:buNone/>
              <a:defRPr sz="1200">
                <a:latin typeface="Times New Roman" pitchFamily="18" charset="0"/>
              </a:defRPr>
            </a:lvl1pPr>
          </a:lstStyle>
          <a:p>
            <a:pPr>
              <a:defRPr/>
            </a:pPr>
            <a:fld id="{63C235A4-E1C9-49C4-A104-48E8BBA35B19}"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ChangeArrowheads="1" noTextEdit="1"/>
          </p:cNvSpPr>
          <p:nvPr>
            <p:ph type="sldImg"/>
          </p:nvPr>
        </p:nvSpPr>
        <p:spPr>
          <a:ln/>
        </p:spPr>
      </p:sp>
      <p:sp>
        <p:nvSpPr>
          <p:cNvPr id="27651"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0402" name="Rectangle 2"/>
          <p:cNvSpPr>
            <a:spLocks noChangeArrowheads="1" noTextEdit="1"/>
          </p:cNvSpPr>
          <p:nvPr>
            <p:ph type="sldImg"/>
          </p:nvPr>
        </p:nvSpPr>
        <p:spPr>
          <a:ln/>
        </p:spPr>
      </p:sp>
      <p:sp>
        <p:nvSpPr>
          <p:cNvPr id="23040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2450" name="Rectangle 2"/>
          <p:cNvSpPr>
            <a:spLocks noChangeArrowheads="1" noTextEdit="1"/>
          </p:cNvSpPr>
          <p:nvPr>
            <p:ph type="sldImg"/>
          </p:nvPr>
        </p:nvSpPr>
        <p:spPr>
          <a:ln/>
        </p:spPr>
      </p:sp>
      <p:sp>
        <p:nvSpPr>
          <p:cNvPr id="232451"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4498" name="Rectangle 2"/>
          <p:cNvSpPr>
            <a:spLocks noChangeArrowheads="1" noTextEdit="1"/>
          </p:cNvSpPr>
          <p:nvPr>
            <p:ph type="sldImg"/>
          </p:nvPr>
        </p:nvSpPr>
        <p:spPr>
          <a:ln/>
        </p:spPr>
      </p:sp>
      <p:sp>
        <p:nvSpPr>
          <p:cNvPr id="234499"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6786" name="Rectangle 2"/>
          <p:cNvSpPr>
            <a:spLocks noChangeArrowheads="1" noTextEdit="1"/>
          </p:cNvSpPr>
          <p:nvPr>
            <p:ph type="sldImg"/>
          </p:nvPr>
        </p:nvSpPr>
        <p:spPr>
          <a:ln/>
        </p:spPr>
      </p:sp>
      <p:sp>
        <p:nvSpPr>
          <p:cNvPr id="246787"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8594" name="Rectangle 2"/>
          <p:cNvSpPr>
            <a:spLocks noChangeArrowheads="1" noTextEdit="1"/>
          </p:cNvSpPr>
          <p:nvPr>
            <p:ph type="sldImg"/>
          </p:nvPr>
        </p:nvSpPr>
        <p:spPr>
          <a:ln/>
        </p:spPr>
      </p:sp>
      <p:sp>
        <p:nvSpPr>
          <p:cNvPr id="238595"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2690" name="Rectangle 2"/>
          <p:cNvSpPr>
            <a:spLocks noChangeArrowheads="1" noTextEdit="1"/>
          </p:cNvSpPr>
          <p:nvPr>
            <p:ph type="sldImg"/>
          </p:nvPr>
        </p:nvSpPr>
        <p:spPr>
          <a:ln/>
        </p:spPr>
      </p:sp>
      <p:sp>
        <p:nvSpPr>
          <p:cNvPr id="242691"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4738" name="Rectangle 2"/>
          <p:cNvSpPr>
            <a:spLocks noChangeArrowheads="1" noTextEdit="1"/>
          </p:cNvSpPr>
          <p:nvPr>
            <p:ph type="sldImg"/>
          </p:nvPr>
        </p:nvSpPr>
        <p:spPr>
          <a:ln/>
        </p:spPr>
      </p:sp>
      <p:sp>
        <p:nvSpPr>
          <p:cNvPr id="244739"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p:spPr>
        <p:txBody>
          <a:bodyPr/>
          <a:lstStyle/>
          <a:p>
            <a:fld id="{49916B25-D6F0-466A-B6AD-FA650E8DCF06}" type="slidenum">
              <a:rPr lang="en-US" smtClean="0"/>
              <a:pPr/>
              <a:t>17</a:t>
            </a:fld>
            <a:endParaRPr lang="en-US" smtClean="0"/>
          </a:p>
        </p:txBody>
      </p:sp>
      <p:sp>
        <p:nvSpPr>
          <p:cNvPr id="28675" name="Rectangle 2"/>
          <p:cNvSpPr>
            <a:spLocks noChangeArrowheads="1" noTextEdit="1"/>
          </p:cNvSpPr>
          <p:nvPr>
            <p:ph type="sldImg"/>
          </p:nvPr>
        </p:nvSpPr>
        <p:spPr>
          <a:xfrm>
            <a:off x="1173163" y="684213"/>
            <a:ext cx="4668837" cy="3502025"/>
          </a:xfrm>
          <a:ln/>
        </p:spPr>
      </p:sp>
      <p:sp>
        <p:nvSpPr>
          <p:cNvPr id="2867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ChangeArrowheads="1" noTextEdit="1"/>
          </p:cNvSpPr>
          <p:nvPr>
            <p:ph type="sldImg"/>
          </p:nvPr>
        </p:nvSpPr>
        <p:spPr>
          <a:ln/>
        </p:spPr>
      </p:sp>
      <p:sp>
        <p:nvSpPr>
          <p:cNvPr id="43011"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6066" name="Rectangle 2"/>
          <p:cNvSpPr>
            <a:spLocks noChangeArrowheads="1" noTextEdit="1"/>
          </p:cNvSpPr>
          <p:nvPr>
            <p:ph type="sldImg"/>
          </p:nvPr>
        </p:nvSpPr>
        <p:spPr>
          <a:ln/>
        </p:spPr>
      </p:sp>
      <p:sp>
        <p:nvSpPr>
          <p:cNvPr id="216067"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0162" name="Rectangle 2"/>
          <p:cNvSpPr>
            <a:spLocks noChangeArrowheads="1" noTextEdit="1"/>
          </p:cNvSpPr>
          <p:nvPr>
            <p:ph type="sldImg"/>
          </p:nvPr>
        </p:nvSpPr>
        <p:spPr>
          <a:ln/>
        </p:spPr>
      </p:sp>
      <p:sp>
        <p:nvSpPr>
          <p:cNvPr id="22016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4258" name="Rectangle 2"/>
          <p:cNvSpPr>
            <a:spLocks noChangeArrowheads="1" noTextEdit="1"/>
          </p:cNvSpPr>
          <p:nvPr>
            <p:ph type="sldImg"/>
          </p:nvPr>
        </p:nvSpPr>
        <p:spPr>
          <a:ln/>
        </p:spPr>
      </p:sp>
      <p:sp>
        <p:nvSpPr>
          <p:cNvPr id="224259"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ChangeArrowheads="1" noTextEdit="1"/>
          </p:cNvSpPr>
          <p:nvPr>
            <p:ph type="sldImg"/>
          </p:nvPr>
        </p:nvSpPr>
        <p:spPr>
          <a:ln/>
        </p:spPr>
      </p:sp>
      <p:sp>
        <p:nvSpPr>
          <p:cNvPr id="45059"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8114" name="Rectangle 2"/>
          <p:cNvSpPr>
            <a:spLocks noChangeArrowheads="1" noTextEdit="1"/>
          </p:cNvSpPr>
          <p:nvPr>
            <p:ph type="sldImg"/>
          </p:nvPr>
        </p:nvSpPr>
        <p:spPr>
          <a:ln/>
        </p:spPr>
      </p:sp>
      <p:sp>
        <p:nvSpPr>
          <p:cNvPr id="218115"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2210" name="Rectangle 2"/>
          <p:cNvSpPr>
            <a:spLocks noChangeArrowheads="1" noTextEdit="1"/>
          </p:cNvSpPr>
          <p:nvPr>
            <p:ph type="sldImg"/>
          </p:nvPr>
        </p:nvSpPr>
        <p:spPr>
          <a:ln/>
        </p:spPr>
      </p:sp>
      <p:sp>
        <p:nvSpPr>
          <p:cNvPr id="222211"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8354" name="Rectangle 2"/>
          <p:cNvSpPr>
            <a:spLocks noChangeArrowheads="1" noTextEdit="1"/>
          </p:cNvSpPr>
          <p:nvPr>
            <p:ph type="sldImg"/>
          </p:nvPr>
        </p:nvSpPr>
        <p:spPr>
          <a:ln/>
        </p:spPr>
      </p:sp>
      <p:sp>
        <p:nvSpPr>
          <p:cNvPr id="228355"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63"/>
          <p:cNvSpPr>
            <a:spLocks noChangeArrowheads="1"/>
          </p:cNvSpPr>
          <p:nvPr/>
        </p:nvSpPr>
        <p:spPr bwMode="auto">
          <a:xfrm>
            <a:off x="0" y="1981200"/>
            <a:ext cx="9144000" cy="2667000"/>
          </a:xfrm>
          <a:prstGeom prst="rect">
            <a:avLst/>
          </a:prstGeom>
          <a:gradFill rotWithShape="0">
            <a:gsLst>
              <a:gs pos="0">
                <a:srgbClr val="003365">
                  <a:gamma/>
                  <a:shade val="46275"/>
                  <a:invGamma/>
                </a:srgbClr>
              </a:gs>
              <a:gs pos="100000">
                <a:srgbClr val="003365"/>
              </a:gs>
            </a:gsLst>
            <a:lin ang="0" scaled="1"/>
          </a:gradFill>
          <a:ln w="9525">
            <a:noFill/>
            <a:miter lim="800000"/>
            <a:headEnd/>
            <a:tailEnd/>
          </a:ln>
          <a:effectLst/>
        </p:spPr>
        <p:txBody>
          <a:bodyPr wrap="none" anchor="ctr"/>
          <a:lstStyle/>
          <a:p>
            <a:pPr>
              <a:defRPr/>
            </a:pPr>
            <a:endParaRPr lang="en-US"/>
          </a:p>
        </p:txBody>
      </p:sp>
      <p:sp>
        <p:nvSpPr>
          <p:cNvPr id="5" name="Rectangle 4"/>
          <p:cNvSpPr>
            <a:spLocks noChangeArrowheads="1"/>
          </p:cNvSpPr>
          <p:nvPr/>
        </p:nvSpPr>
        <p:spPr bwMode="auto">
          <a:xfrm>
            <a:off x="-152400" y="5943600"/>
            <a:ext cx="152400" cy="76200"/>
          </a:xfrm>
          <a:prstGeom prst="rect">
            <a:avLst/>
          </a:prstGeom>
          <a:noFill/>
          <a:ln w="9525">
            <a:noFill/>
            <a:miter lim="800000"/>
            <a:headEnd/>
            <a:tailEnd/>
          </a:ln>
          <a:effectLst/>
        </p:spPr>
        <p:txBody>
          <a:bodyPr wrap="none" anchor="ctr">
            <a:spAutoFit/>
          </a:bodyPr>
          <a:lstStyle/>
          <a:p>
            <a:pPr>
              <a:defRPr/>
            </a:pPr>
            <a:endParaRPr lang="en-US"/>
          </a:p>
        </p:txBody>
      </p:sp>
      <p:sp>
        <p:nvSpPr>
          <p:cNvPr id="6" name="Rectangle 5"/>
          <p:cNvSpPr>
            <a:spLocks noChangeArrowheads="1"/>
          </p:cNvSpPr>
          <p:nvPr/>
        </p:nvSpPr>
        <p:spPr bwMode="auto">
          <a:xfrm>
            <a:off x="0" y="3116263"/>
            <a:ext cx="9144000" cy="3733800"/>
          </a:xfrm>
          <a:prstGeom prst="rect">
            <a:avLst/>
          </a:prstGeom>
          <a:noFill/>
          <a:ln w="9525">
            <a:noFill/>
            <a:miter lim="800000"/>
            <a:headEnd/>
            <a:tailEnd/>
          </a:ln>
          <a:effectLst/>
        </p:spPr>
        <p:txBody>
          <a:bodyPr wrap="none" anchor="ctr">
            <a:spAutoFit/>
          </a:bodyPr>
          <a:lstStyle/>
          <a:p>
            <a:pPr>
              <a:defRPr/>
            </a:pPr>
            <a:endParaRPr lang="en-US"/>
          </a:p>
        </p:txBody>
      </p:sp>
      <p:sp>
        <p:nvSpPr>
          <p:cNvPr id="7" name="Rectangle 6"/>
          <p:cNvSpPr>
            <a:spLocks noChangeArrowheads="1"/>
          </p:cNvSpPr>
          <p:nvPr/>
        </p:nvSpPr>
        <p:spPr bwMode="auto">
          <a:xfrm>
            <a:off x="-152400" y="5935663"/>
            <a:ext cx="152400" cy="76200"/>
          </a:xfrm>
          <a:prstGeom prst="rect">
            <a:avLst/>
          </a:prstGeom>
          <a:noFill/>
          <a:ln w="9525">
            <a:noFill/>
            <a:miter lim="800000"/>
            <a:headEnd/>
            <a:tailEnd/>
          </a:ln>
          <a:effectLst/>
        </p:spPr>
        <p:txBody>
          <a:bodyPr wrap="none" anchor="ctr">
            <a:spAutoFit/>
          </a:bodyPr>
          <a:lstStyle/>
          <a:p>
            <a:pPr>
              <a:defRPr/>
            </a:pPr>
            <a:endParaRPr lang="en-US"/>
          </a:p>
        </p:txBody>
      </p:sp>
      <p:sp>
        <p:nvSpPr>
          <p:cNvPr id="8" name="Rectangle 62"/>
          <p:cNvSpPr>
            <a:spLocks noChangeArrowheads="1"/>
          </p:cNvSpPr>
          <p:nvPr/>
        </p:nvSpPr>
        <p:spPr bwMode="auto">
          <a:xfrm>
            <a:off x="0" y="4495800"/>
            <a:ext cx="9144000" cy="228600"/>
          </a:xfrm>
          <a:prstGeom prst="rect">
            <a:avLst/>
          </a:prstGeom>
          <a:solidFill>
            <a:srgbClr val="990000"/>
          </a:solidFill>
          <a:ln w="9525">
            <a:noFill/>
            <a:miter lim="800000"/>
            <a:headEnd/>
            <a:tailEnd/>
          </a:ln>
          <a:effectLst/>
        </p:spPr>
        <p:txBody>
          <a:bodyPr wrap="none" anchor="ctr"/>
          <a:lstStyle/>
          <a:p>
            <a:pPr>
              <a:defRPr/>
            </a:pPr>
            <a:endParaRPr lang="en-US"/>
          </a:p>
        </p:txBody>
      </p:sp>
      <p:sp>
        <p:nvSpPr>
          <p:cNvPr id="290835" name="Rectangle 19"/>
          <p:cNvSpPr>
            <a:spLocks noGrp="1" noChangeArrowheads="1"/>
          </p:cNvSpPr>
          <p:nvPr>
            <p:ph type="ctrTitle" sz="quarter"/>
          </p:nvPr>
        </p:nvSpPr>
        <p:spPr>
          <a:xfrm>
            <a:off x="495300" y="1981200"/>
            <a:ext cx="8115300" cy="2514600"/>
          </a:xfrm>
        </p:spPr>
        <p:txBody>
          <a:bodyPr/>
          <a:lstStyle>
            <a:lvl1pPr>
              <a:spcBef>
                <a:spcPct val="20000"/>
              </a:spcBef>
              <a:buClr>
                <a:schemeClr val="hlink"/>
              </a:buClr>
              <a:buFont typeface="Wingdings" pitchFamily="2" charset="2"/>
              <a:buNone/>
              <a:defRPr/>
            </a:lvl1pPr>
          </a:lstStyle>
          <a:p>
            <a:r>
              <a:rPr lang="en-US"/>
              <a:t>Click to edit Master title style</a:t>
            </a:r>
          </a:p>
        </p:txBody>
      </p:sp>
      <p:sp>
        <p:nvSpPr>
          <p:cNvPr id="290818" name="Rectangle 2"/>
          <p:cNvSpPr>
            <a:spLocks noGrp="1" noChangeArrowheads="1"/>
          </p:cNvSpPr>
          <p:nvPr>
            <p:ph type="subTitle" idx="1"/>
          </p:nvPr>
        </p:nvSpPr>
        <p:spPr>
          <a:xfrm>
            <a:off x="457200" y="5181600"/>
            <a:ext cx="5016500" cy="431800"/>
          </a:xfrm>
        </p:spPr>
        <p:txBody>
          <a:bodyPr/>
          <a:lstStyle>
            <a:lvl1pPr marL="0" indent="0">
              <a:buFont typeface="Times" pitchFamily="18" charset="0"/>
              <a:buNone/>
              <a:defRPr sz="1800">
                <a:solidFill>
                  <a:schemeClr val="accent1"/>
                </a:solidFill>
              </a:defRPr>
            </a:lvl1pPr>
          </a:lstStyle>
          <a:p>
            <a:r>
              <a:rPr lang="en-US"/>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pPr>
              <a:defRPr/>
            </a:pPr>
            <a:r>
              <a:rPr lang="en-US"/>
              <a:t>By Richard Steenbergen, nLayer Communications, Inc.</a:t>
            </a:r>
          </a:p>
        </p:txBody>
      </p:sp>
      <p:sp>
        <p:nvSpPr>
          <p:cNvPr id="5" name="Slide Number Placeholder 4"/>
          <p:cNvSpPr>
            <a:spLocks noGrp="1"/>
          </p:cNvSpPr>
          <p:nvPr>
            <p:ph type="sldNum" sz="quarter" idx="11"/>
          </p:nvPr>
        </p:nvSpPr>
        <p:spPr/>
        <p:txBody>
          <a:bodyPr/>
          <a:lstStyle>
            <a:lvl1pPr>
              <a:defRPr/>
            </a:lvl1pPr>
          </a:lstStyle>
          <a:p>
            <a:pPr>
              <a:defRPr/>
            </a:pPr>
            <a:fld id="{15DA6B3A-C799-480E-8253-7CA8E5D5A9C3}" type="slidenum">
              <a:rPr lang="en-US"/>
              <a:pPr>
                <a:defRPr/>
              </a:pPr>
              <a:t>‹#›</a:t>
            </a:fld>
            <a:endParaRPr lang="en-US" sz="1400" b="0">
              <a:solidFill>
                <a:schemeClr val="tx1"/>
              </a:solidFil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457200"/>
            <a:ext cx="20574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457200"/>
            <a:ext cx="60198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pPr>
              <a:defRPr/>
            </a:pPr>
            <a:r>
              <a:rPr lang="en-US"/>
              <a:t>By Richard Steenbergen, nLayer Communications, Inc.</a:t>
            </a:r>
          </a:p>
        </p:txBody>
      </p:sp>
      <p:sp>
        <p:nvSpPr>
          <p:cNvPr id="5" name="Slide Number Placeholder 4"/>
          <p:cNvSpPr>
            <a:spLocks noGrp="1"/>
          </p:cNvSpPr>
          <p:nvPr>
            <p:ph type="sldNum" sz="quarter" idx="11"/>
          </p:nvPr>
        </p:nvSpPr>
        <p:spPr/>
        <p:txBody>
          <a:bodyPr/>
          <a:lstStyle>
            <a:lvl1pPr>
              <a:defRPr/>
            </a:lvl1pPr>
          </a:lstStyle>
          <a:p>
            <a:pPr>
              <a:defRPr/>
            </a:pPr>
            <a:fld id="{7723FD18-D580-40DE-BB2C-28E621EA2F82}" type="slidenum">
              <a:rPr lang="en-US"/>
              <a:pPr>
                <a:defRPr/>
              </a:pPr>
              <a:t>‹#›</a:t>
            </a:fld>
            <a:endParaRPr lang="en-US" sz="1400" b="0">
              <a:solidFill>
                <a:schemeClr val="tx1"/>
              </a:solidFil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AndTx" preserve="1">
  <p:cSld name="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808038"/>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828800"/>
            <a:ext cx="40386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648200" y="1828800"/>
            <a:ext cx="40386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0"/>
          </p:nvPr>
        </p:nvSpPr>
        <p:spPr/>
        <p:txBody>
          <a:bodyPr/>
          <a:lstStyle>
            <a:lvl1pPr>
              <a:defRPr/>
            </a:lvl1pPr>
          </a:lstStyle>
          <a:p>
            <a:pPr>
              <a:defRPr/>
            </a:pPr>
            <a:r>
              <a:rPr lang="en-US"/>
              <a:t>By Richard Steenbergen, nLayer Communications, Inc.</a:t>
            </a:r>
          </a:p>
        </p:txBody>
      </p:sp>
      <p:sp>
        <p:nvSpPr>
          <p:cNvPr id="6" name="Slide Number Placeholder 5"/>
          <p:cNvSpPr>
            <a:spLocks noGrp="1"/>
          </p:cNvSpPr>
          <p:nvPr>
            <p:ph type="sldNum" sz="quarter" idx="11"/>
          </p:nvPr>
        </p:nvSpPr>
        <p:spPr/>
        <p:txBody>
          <a:bodyPr/>
          <a:lstStyle>
            <a:lvl1pPr>
              <a:defRPr/>
            </a:lvl1pPr>
          </a:lstStyle>
          <a:p>
            <a:pPr>
              <a:defRPr/>
            </a:pPr>
            <a:fld id="{AA942AFF-FF2D-4B8E-A138-7FB2E464017E}" type="slidenum">
              <a:rPr lang="en-US"/>
              <a:pPr>
                <a:defRPr/>
              </a:pPr>
              <a:t>‹#›</a:t>
            </a:fld>
            <a:endParaRPr lang="en-US" sz="1400" b="0">
              <a:solidFill>
                <a:schemeClr val="tx1"/>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pPr>
              <a:defRPr/>
            </a:pPr>
            <a:r>
              <a:rPr lang="en-US"/>
              <a:t>By Richard Steenbergen, nLayer Communications, Inc.</a:t>
            </a:r>
          </a:p>
        </p:txBody>
      </p:sp>
      <p:sp>
        <p:nvSpPr>
          <p:cNvPr id="5" name="Slide Number Placeholder 4"/>
          <p:cNvSpPr>
            <a:spLocks noGrp="1"/>
          </p:cNvSpPr>
          <p:nvPr>
            <p:ph type="sldNum" sz="quarter" idx="11"/>
          </p:nvPr>
        </p:nvSpPr>
        <p:spPr/>
        <p:txBody>
          <a:bodyPr/>
          <a:lstStyle>
            <a:lvl1pPr>
              <a:defRPr/>
            </a:lvl1pPr>
          </a:lstStyle>
          <a:p>
            <a:pPr>
              <a:defRPr/>
            </a:pPr>
            <a:fld id="{A3FC638C-6E8C-482C-9ED4-1B158B362EA6}" type="slidenum">
              <a:rPr lang="en-US"/>
              <a:pPr>
                <a:defRPr/>
              </a:pPr>
              <a:t>‹#›</a:t>
            </a:fld>
            <a:endParaRPr lang="en-US" sz="1400" b="0">
              <a:solidFill>
                <a:schemeClr val="tx1"/>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Footer Placeholder 3"/>
          <p:cNvSpPr>
            <a:spLocks noGrp="1"/>
          </p:cNvSpPr>
          <p:nvPr>
            <p:ph type="ftr" sz="quarter" idx="10"/>
          </p:nvPr>
        </p:nvSpPr>
        <p:spPr/>
        <p:txBody>
          <a:bodyPr/>
          <a:lstStyle>
            <a:lvl1pPr>
              <a:defRPr/>
            </a:lvl1pPr>
          </a:lstStyle>
          <a:p>
            <a:pPr>
              <a:defRPr/>
            </a:pPr>
            <a:r>
              <a:rPr lang="en-US"/>
              <a:t>By Richard Steenbergen, nLayer Communications, Inc.</a:t>
            </a:r>
          </a:p>
        </p:txBody>
      </p:sp>
      <p:sp>
        <p:nvSpPr>
          <p:cNvPr id="5" name="Slide Number Placeholder 4"/>
          <p:cNvSpPr>
            <a:spLocks noGrp="1"/>
          </p:cNvSpPr>
          <p:nvPr>
            <p:ph type="sldNum" sz="quarter" idx="11"/>
          </p:nvPr>
        </p:nvSpPr>
        <p:spPr/>
        <p:txBody>
          <a:bodyPr/>
          <a:lstStyle>
            <a:lvl1pPr>
              <a:defRPr/>
            </a:lvl1pPr>
          </a:lstStyle>
          <a:p>
            <a:pPr>
              <a:defRPr/>
            </a:pPr>
            <a:fld id="{4F8F7CBB-29A2-4961-B18C-DA135FEEEE5E}" type="slidenum">
              <a:rPr lang="en-US"/>
              <a:pPr>
                <a:defRPr/>
              </a:pPr>
              <a:t>‹#›</a:t>
            </a:fld>
            <a:endParaRPr lang="en-US" sz="1400" b="0">
              <a:solidFill>
                <a:schemeClr val="tx1"/>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828800"/>
            <a:ext cx="4038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828800"/>
            <a:ext cx="4038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0"/>
          </p:nvPr>
        </p:nvSpPr>
        <p:spPr/>
        <p:txBody>
          <a:bodyPr/>
          <a:lstStyle>
            <a:lvl1pPr>
              <a:defRPr/>
            </a:lvl1pPr>
          </a:lstStyle>
          <a:p>
            <a:pPr>
              <a:defRPr/>
            </a:pPr>
            <a:r>
              <a:rPr lang="en-US"/>
              <a:t>By Richard Steenbergen, nLayer Communications, Inc.</a:t>
            </a:r>
          </a:p>
        </p:txBody>
      </p:sp>
      <p:sp>
        <p:nvSpPr>
          <p:cNvPr id="6" name="Slide Number Placeholder 5"/>
          <p:cNvSpPr>
            <a:spLocks noGrp="1"/>
          </p:cNvSpPr>
          <p:nvPr>
            <p:ph type="sldNum" sz="quarter" idx="11"/>
          </p:nvPr>
        </p:nvSpPr>
        <p:spPr/>
        <p:txBody>
          <a:bodyPr/>
          <a:lstStyle>
            <a:lvl1pPr>
              <a:defRPr/>
            </a:lvl1pPr>
          </a:lstStyle>
          <a:p>
            <a:pPr>
              <a:defRPr/>
            </a:pPr>
            <a:fld id="{21B8807C-E6F9-46E5-A797-B5128F99F397}" type="slidenum">
              <a:rPr lang="en-US"/>
              <a:pPr>
                <a:defRPr/>
              </a:pPr>
              <a:t>‹#›</a:t>
            </a:fld>
            <a:endParaRPr lang="en-US" sz="1400" b="0">
              <a:solidFill>
                <a:schemeClr val="tx1"/>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Footer Placeholder 6"/>
          <p:cNvSpPr>
            <a:spLocks noGrp="1"/>
          </p:cNvSpPr>
          <p:nvPr>
            <p:ph type="ftr" sz="quarter" idx="10"/>
          </p:nvPr>
        </p:nvSpPr>
        <p:spPr/>
        <p:txBody>
          <a:bodyPr/>
          <a:lstStyle>
            <a:lvl1pPr>
              <a:defRPr/>
            </a:lvl1pPr>
          </a:lstStyle>
          <a:p>
            <a:pPr>
              <a:defRPr/>
            </a:pPr>
            <a:r>
              <a:rPr lang="en-US"/>
              <a:t>By Richard Steenbergen, nLayer Communications, Inc.</a:t>
            </a:r>
          </a:p>
        </p:txBody>
      </p:sp>
      <p:sp>
        <p:nvSpPr>
          <p:cNvPr id="8" name="Slide Number Placeholder 7"/>
          <p:cNvSpPr>
            <a:spLocks noGrp="1"/>
          </p:cNvSpPr>
          <p:nvPr>
            <p:ph type="sldNum" sz="quarter" idx="11"/>
          </p:nvPr>
        </p:nvSpPr>
        <p:spPr/>
        <p:txBody>
          <a:bodyPr/>
          <a:lstStyle>
            <a:lvl1pPr>
              <a:defRPr/>
            </a:lvl1pPr>
          </a:lstStyle>
          <a:p>
            <a:pPr>
              <a:defRPr/>
            </a:pPr>
            <a:fld id="{1EF92328-AFB0-462F-8842-0F758D206005}" type="slidenum">
              <a:rPr lang="en-US"/>
              <a:pPr>
                <a:defRPr/>
              </a:pPr>
              <a:t>‹#›</a:t>
            </a:fld>
            <a:endParaRPr lang="en-US" sz="1400" b="0">
              <a:solidFill>
                <a:schemeClr val="tx1"/>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2"/>
          <p:cNvSpPr>
            <a:spLocks noGrp="1"/>
          </p:cNvSpPr>
          <p:nvPr>
            <p:ph type="ftr" sz="quarter" idx="10"/>
          </p:nvPr>
        </p:nvSpPr>
        <p:spPr/>
        <p:txBody>
          <a:bodyPr/>
          <a:lstStyle>
            <a:lvl1pPr>
              <a:defRPr/>
            </a:lvl1pPr>
          </a:lstStyle>
          <a:p>
            <a:pPr>
              <a:defRPr/>
            </a:pPr>
            <a:r>
              <a:rPr lang="en-US"/>
              <a:t>By Richard Steenbergen, nLayer Communications, Inc.</a:t>
            </a:r>
          </a:p>
        </p:txBody>
      </p:sp>
      <p:sp>
        <p:nvSpPr>
          <p:cNvPr id="4" name="Slide Number Placeholder 3"/>
          <p:cNvSpPr>
            <a:spLocks noGrp="1"/>
          </p:cNvSpPr>
          <p:nvPr>
            <p:ph type="sldNum" sz="quarter" idx="11"/>
          </p:nvPr>
        </p:nvSpPr>
        <p:spPr/>
        <p:txBody>
          <a:bodyPr/>
          <a:lstStyle>
            <a:lvl1pPr>
              <a:defRPr/>
            </a:lvl1pPr>
          </a:lstStyle>
          <a:p>
            <a:pPr>
              <a:defRPr/>
            </a:pPr>
            <a:fld id="{BADDB094-C3AF-4FF6-A801-3AE2621431CD}" type="slidenum">
              <a:rPr lang="en-US"/>
              <a:pPr>
                <a:defRPr/>
              </a:pPr>
              <a:t>‹#›</a:t>
            </a:fld>
            <a:endParaRPr lang="en-US" sz="1400" b="0">
              <a:solidFill>
                <a:schemeClr val="tx1"/>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lvl1pPr>
              <a:defRPr/>
            </a:lvl1pPr>
          </a:lstStyle>
          <a:p>
            <a:pPr>
              <a:defRPr/>
            </a:pPr>
            <a:r>
              <a:rPr lang="en-US"/>
              <a:t>By Richard Steenbergen, nLayer Communications, Inc.</a:t>
            </a:r>
          </a:p>
        </p:txBody>
      </p:sp>
      <p:sp>
        <p:nvSpPr>
          <p:cNvPr id="3" name="Slide Number Placeholder 2"/>
          <p:cNvSpPr>
            <a:spLocks noGrp="1"/>
          </p:cNvSpPr>
          <p:nvPr>
            <p:ph type="sldNum" sz="quarter" idx="11"/>
          </p:nvPr>
        </p:nvSpPr>
        <p:spPr/>
        <p:txBody>
          <a:bodyPr/>
          <a:lstStyle>
            <a:lvl1pPr>
              <a:defRPr/>
            </a:lvl1pPr>
          </a:lstStyle>
          <a:p>
            <a:pPr>
              <a:defRPr/>
            </a:pPr>
            <a:fld id="{71DFE7E1-ABAA-4FD7-A47C-F1B3437D8EA3}" type="slidenum">
              <a:rPr lang="en-US"/>
              <a:pPr>
                <a:defRPr/>
              </a:pPr>
              <a:t>‹#›</a:t>
            </a:fld>
            <a:endParaRPr lang="en-US" sz="1400" b="0">
              <a:solidFill>
                <a:schemeClr val="tx1"/>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a:lvl1pPr>
          </a:lstStyle>
          <a:p>
            <a:pPr>
              <a:defRPr/>
            </a:pPr>
            <a:r>
              <a:rPr lang="en-US"/>
              <a:t>By Richard Steenbergen, nLayer Communications, Inc.</a:t>
            </a:r>
          </a:p>
        </p:txBody>
      </p:sp>
      <p:sp>
        <p:nvSpPr>
          <p:cNvPr id="6" name="Slide Number Placeholder 5"/>
          <p:cNvSpPr>
            <a:spLocks noGrp="1"/>
          </p:cNvSpPr>
          <p:nvPr>
            <p:ph type="sldNum" sz="quarter" idx="11"/>
          </p:nvPr>
        </p:nvSpPr>
        <p:spPr/>
        <p:txBody>
          <a:bodyPr/>
          <a:lstStyle>
            <a:lvl1pPr>
              <a:defRPr/>
            </a:lvl1pPr>
          </a:lstStyle>
          <a:p>
            <a:pPr>
              <a:defRPr/>
            </a:pPr>
            <a:fld id="{253732B2-501A-4355-9AED-5E3C261C2075}" type="slidenum">
              <a:rPr lang="en-US"/>
              <a:pPr>
                <a:defRPr/>
              </a:pPr>
              <a:t>‹#›</a:t>
            </a:fld>
            <a:endParaRPr lang="en-US" sz="1400" b="0">
              <a:solidFill>
                <a:schemeClr val="tx1"/>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a:lvl1pPr>
          </a:lstStyle>
          <a:p>
            <a:pPr>
              <a:defRPr/>
            </a:pPr>
            <a:r>
              <a:rPr lang="en-US"/>
              <a:t>By Richard Steenbergen, nLayer Communications, Inc.</a:t>
            </a:r>
          </a:p>
        </p:txBody>
      </p:sp>
      <p:sp>
        <p:nvSpPr>
          <p:cNvPr id="6" name="Slide Number Placeholder 5"/>
          <p:cNvSpPr>
            <a:spLocks noGrp="1"/>
          </p:cNvSpPr>
          <p:nvPr>
            <p:ph type="sldNum" sz="quarter" idx="11"/>
          </p:nvPr>
        </p:nvSpPr>
        <p:spPr/>
        <p:txBody>
          <a:bodyPr/>
          <a:lstStyle>
            <a:lvl1pPr>
              <a:defRPr/>
            </a:lvl1pPr>
          </a:lstStyle>
          <a:p>
            <a:pPr>
              <a:defRPr/>
            </a:pPr>
            <a:fld id="{C11D0614-FAD9-4100-A46B-B3E9E05A74D9}" type="slidenum">
              <a:rPr lang="en-US"/>
              <a:pPr>
                <a:defRPr/>
              </a:pPr>
              <a:t>‹#›</a:t>
            </a:fld>
            <a:endParaRPr lang="en-US" sz="1400" b="0">
              <a:solidFill>
                <a:schemeClr val="tx1"/>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89902" name="Rectangle 110"/>
          <p:cNvSpPr>
            <a:spLocks noChangeArrowheads="1"/>
          </p:cNvSpPr>
          <p:nvPr/>
        </p:nvSpPr>
        <p:spPr bwMode="auto">
          <a:xfrm>
            <a:off x="0" y="6553200"/>
            <a:ext cx="9144000" cy="304800"/>
          </a:xfrm>
          <a:prstGeom prst="rect">
            <a:avLst/>
          </a:prstGeom>
          <a:solidFill>
            <a:schemeClr val="tx1"/>
          </a:solidFill>
          <a:ln w="9525">
            <a:noFill/>
            <a:miter lim="800000"/>
            <a:headEnd/>
            <a:tailEnd/>
          </a:ln>
          <a:effectLst/>
        </p:spPr>
        <p:txBody>
          <a:bodyPr wrap="none" anchor="ctr"/>
          <a:lstStyle/>
          <a:p>
            <a:pPr>
              <a:defRPr/>
            </a:pPr>
            <a:endParaRPr lang="en-US"/>
          </a:p>
        </p:txBody>
      </p:sp>
      <p:sp>
        <p:nvSpPr>
          <p:cNvPr id="289903" name="Rectangle 111"/>
          <p:cNvSpPr>
            <a:spLocks noChangeArrowheads="1"/>
          </p:cNvSpPr>
          <p:nvPr/>
        </p:nvSpPr>
        <p:spPr bwMode="auto">
          <a:xfrm>
            <a:off x="0" y="0"/>
            <a:ext cx="9144000" cy="1371600"/>
          </a:xfrm>
          <a:prstGeom prst="rect">
            <a:avLst/>
          </a:prstGeom>
          <a:gradFill rotWithShape="0">
            <a:gsLst>
              <a:gs pos="0">
                <a:srgbClr val="003365">
                  <a:gamma/>
                  <a:shade val="46275"/>
                  <a:invGamma/>
                </a:srgbClr>
              </a:gs>
              <a:gs pos="100000">
                <a:srgbClr val="003365"/>
              </a:gs>
            </a:gsLst>
            <a:lin ang="0" scaled="1"/>
          </a:gradFill>
          <a:ln w="9525">
            <a:noFill/>
            <a:miter lim="800000"/>
            <a:headEnd/>
            <a:tailEnd/>
          </a:ln>
          <a:effectLst/>
        </p:spPr>
        <p:txBody>
          <a:bodyPr wrap="none" anchor="ctr"/>
          <a:lstStyle/>
          <a:p>
            <a:pPr>
              <a:defRPr/>
            </a:pPr>
            <a:endParaRPr lang="en-US"/>
          </a:p>
        </p:txBody>
      </p:sp>
      <p:sp>
        <p:nvSpPr>
          <p:cNvPr id="1028" name="Rectangle 112"/>
          <p:cNvSpPr>
            <a:spLocks noGrp="1" noChangeArrowheads="1"/>
          </p:cNvSpPr>
          <p:nvPr>
            <p:ph type="title"/>
          </p:nvPr>
        </p:nvSpPr>
        <p:spPr bwMode="auto">
          <a:xfrm>
            <a:off x="457200" y="457200"/>
            <a:ext cx="8229600" cy="808038"/>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9" name="Rectangle 113"/>
          <p:cNvSpPr>
            <a:spLocks noGrp="1" noChangeArrowheads="1"/>
          </p:cNvSpPr>
          <p:nvPr>
            <p:ph type="body" idx="1"/>
          </p:nvPr>
        </p:nvSpPr>
        <p:spPr bwMode="auto">
          <a:xfrm>
            <a:off x="457200" y="1828800"/>
            <a:ext cx="82296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89907" name="Rectangle 115"/>
          <p:cNvSpPr>
            <a:spLocks noGrp="1" noChangeArrowheads="1"/>
          </p:cNvSpPr>
          <p:nvPr>
            <p:ph type="ftr" sz="quarter" idx="3"/>
          </p:nvPr>
        </p:nvSpPr>
        <p:spPr bwMode="auto">
          <a:xfrm>
            <a:off x="2514600" y="6553200"/>
            <a:ext cx="4191000" cy="3048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ctr">
              <a:spcBef>
                <a:spcPct val="0"/>
              </a:spcBef>
              <a:buClrTx/>
              <a:buFontTx/>
              <a:buNone/>
              <a:defRPr sz="1000" b="1">
                <a:solidFill>
                  <a:schemeClr val="bg1"/>
                </a:solidFill>
              </a:defRPr>
            </a:lvl1pPr>
          </a:lstStyle>
          <a:p>
            <a:pPr>
              <a:defRPr/>
            </a:pPr>
            <a:r>
              <a:rPr lang="en-US"/>
              <a:t>By Richard Steenbergen, nLayer Communications, Inc.</a:t>
            </a:r>
          </a:p>
        </p:txBody>
      </p:sp>
      <p:sp>
        <p:nvSpPr>
          <p:cNvPr id="289908" name="Rectangle 116"/>
          <p:cNvSpPr>
            <a:spLocks noGrp="1" noChangeArrowheads="1"/>
          </p:cNvSpPr>
          <p:nvPr>
            <p:ph type="sldNum" sz="quarter" idx="4"/>
          </p:nvPr>
        </p:nvSpPr>
        <p:spPr bwMode="auto">
          <a:xfrm>
            <a:off x="8077200" y="6553200"/>
            <a:ext cx="1066800" cy="3048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r">
              <a:spcBef>
                <a:spcPct val="0"/>
              </a:spcBef>
              <a:buClrTx/>
              <a:buFontTx/>
              <a:buNone/>
              <a:defRPr sz="1000" b="1">
                <a:solidFill>
                  <a:schemeClr val="bg1"/>
                </a:solidFill>
              </a:defRPr>
            </a:lvl1pPr>
          </a:lstStyle>
          <a:p>
            <a:pPr>
              <a:defRPr/>
            </a:pPr>
            <a:fld id="{C0A61A86-D732-4984-93F1-E291644BF590}" type="slidenum">
              <a:rPr lang="en-US"/>
              <a:pPr>
                <a:defRPr/>
              </a:pPr>
              <a:t>‹#›</a:t>
            </a:fld>
            <a:endParaRPr lang="en-US" sz="1400"/>
          </a:p>
        </p:txBody>
      </p:sp>
      <p:sp>
        <p:nvSpPr>
          <p:cNvPr id="289910" name="Line 118"/>
          <p:cNvSpPr>
            <a:spLocks noChangeShapeType="1"/>
          </p:cNvSpPr>
          <p:nvPr/>
        </p:nvSpPr>
        <p:spPr bwMode="auto">
          <a:xfrm>
            <a:off x="0" y="1371600"/>
            <a:ext cx="9144000" cy="0"/>
          </a:xfrm>
          <a:prstGeom prst="line">
            <a:avLst/>
          </a:prstGeom>
          <a:noFill/>
          <a:ln w="28575">
            <a:solidFill>
              <a:srgbClr val="990000"/>
            </a:solidFill>
            <a:round/>
            <a:headEnd/>
            <a:tailEnd/>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3821" r:id="rId1"/>
    <p:sldLayoutId id="2147483822" r:id="rId2"/>
    <p:sldLayoutId id="2147483823" r:id="rId3"/>
    <p:sldLayoutId id="2147483824" r:id="rId4"/>
    <p:sldLayoutId id="2147483825" r:id="rId5"/>
    <p:sldLayoutId id="2147483826" r:id="rId6"/>
    <p:sldLayoutId id="2147483827" r:id="rId7"/>
    <p:sldLayoutId id="2147483828" r:id="rId8"/>
    <p:sldLayoutId id="2147483829" r:id="rId9"/>
    <p:sldLayoutId id="2147483830" r:id="rId10"/>
    <p:sldLayoutId id="2147483831" r:id="rId11"/>
    <p:sldLayoutId id="2147483832" r:id="rId12"/>
  </p:sldLayoutIdLst>
  <p:hf hdr="0" dt="0"/>
  <p:txStyles>
    <p:titleStyle>
      <a:lvl1pPr algn="l" rtl="0" eaLnBrk="0" fontAlgn="base" hangingPunct="0">
        <a:spcBef>
          <a:spcPct val="0"/>
        </a:spcBef>
        <a:spcAft>
          <a:spcPct val="0"/>
        </a:spcAft>
        <a:defRPr sz="3200" b="1">
          <a:solidFill>
            <a:schemeClr val="bg1"/>
          </a:solidFill>
          <a:latin typeface="+mj-lt"/>
          <a:ea typeface="+mj-ea"/>
          <a:cs typeface="+mj-cs"/>
        </a:defRPr>
      </a:lvl1pPr>
      <a:lvl2pPr algn="l" rtl="0" eaLnBrk="0" fontAlgn="base" hangingPunct="0">
        <a:spcBef>
          <a:spcPct val="0"/>
        </a:spcBef>
        <a:spcAft>
          <a:spcPct val="0"/>
        </a:spcAft>
        <a:defRPr sz="3200" b="1">
          <a:solidFill>
            <a:schemeClr val="bg1"/>
          </a:solidFill>
          <a:latin typeface="Arial" charset="0"/>
        </a:defRPr>
      </a:lvl2pPr>
      <a:lvl3pPr algn="l" rtl="0" eaLnBrk="0" fontAlgn="base" hangingPunct="0">
        <a:spcBef>
          <a:spcPct val="0"/>
        </a:spcBef>
        <a:spcAft>
          <a:spcPct val="0"/>
        </a:spcAft>
        <a:defRPr sz="3200" b="1">
          <a:solidFill>
            <a:schemeClr val="bg1"/>
          </a:solidFill>
          <a:latin typeface="Arial" charset="0"/>
        </a:defRPr>
      </a:lvl3pPr>
      <a:lvl4pPr algn="l" rtl="0" eaLnBrk="0" fontAlgn="base" hangingPunct="0">
        <a:spcBef>
          <a:spcPct val="0"/>
        </a:spcBef>
        <a:spcAft>
          <a:spcPct val="0"/>
        </a:spcAft>
        <a:defRPr sz="3200" b="1">
          <a:solidFill>
            <a:schemeClr val="bg1"/>
          </a:solidFill>
          <a:latin typeface="Arial" charset="0"/>
        </a:defRPr>
      </a:lvl4pPr>
      <a:lvl5pPr algn="l" rtl="0" eaLnBrk="0" fontAlgn="base" hangingPunct="0">
        <a:spcBef>
          <a:spcPct val="0"/>
        </a:spcBef>
        <a:spcAft>
          <a:spcPct val="0"/>
        </a:spcAft>
        <a:defRPr sz="3200" b="1">
          <a:solidFill>
            <a:schemeClr val="bg1"/>
          </a:solidFill>
          <a:latin typeface="Arial" charset="0"/>
        </a:defRPr>
      </a:lvl5pPr>
      <a:lvl6pPr marL="457200" algn="l" rtl="0" fontAlgn="base">
        <a:spcBef>
          <a:spcPct val="0"/>
        </a:spcBef>
        <a:spcAft>
          <a:spcPct val="0"/>
        </a:spcAft>
        <a:defRPr sz="3200" b="1">
          <a:solidFill>
            <a:schemeClr val="bg1"/>
          </a:solidFill>
          <a:latin typeface="Arial" charset="0"/>
        </a:defRPr>
      </a:lvl6pPr>
      <a:lvl7pPr marL="914400" algn="l" rtl="0" fontAlgn="base">
        <a:spcBef>
          <a:spcPct val="0"/>
        </a:spcBef>
        <a:spcAft>
          <a:spcPct val="0"/>
        </a:spcAft>
        <a:defRPr sz="3200" b="1">
          <a:solidFill>
            <a:schemeClr val="bg1"/>
          </a:solidFill>
          <a:latin typeface="Arial" charset="0"/>
        </a:defRPr>
      </a:lvl7pPr>
      <a:lvl8pPr marL="1371600" algn="l" rtl="0" fontAlgn="base">
        <a:spcBef>
          <a:spcPct val="0"/>
        </a:spcBef>
        <a:spcAft>
          <a:spcPct val="0"/>
        </a:spcAft>
        <a:defRPr sz="3200" b="1">
          <a:solidFill>
            <a:schemeClr val="bg1"/>
          </a:solidFill>
          <a:latin typeface="Arial" charset="0"/>
        </a:defRPr>
      </a:lvl8pPr>
      <a:lvl9pPr marL="1828800" algn="l" rtl="0" fontAlgn="base">
        <a:spcBef>
          <a:spcPct val="0"/>
        </a:spcBef>
        <a:spcAft>
          <a:spcPct val="0"/>
        </a:spcAft>
        <a:defRPr sz="3200" b="1">
          <a:solidFill>
            <a:schemeClr val="bg1"/>
          </a:solidFill>
          <a:latin typeface="Arial" charset="0"/>
        </a:defRPr>
      </a:lvl9pPr>
    </p:titleStyle>
    <p:bodyStyle>
      <a:lvl1pPr marL="342900" indent="-342900" algn="l" rtl="0" eaLnBrk="0" fontAlgn="base" hangingPunct="0">
        <a:lnSpc>
          <a:spcPct val="110000"/>
        </a:lnSpc>
        <a:spcBef>
          <a:spcPct val="20000"/>
        </a:spcBef>
        <a:spcAft>
          <a:spcPct val="0"/>
        </a:spcAft>
        <a:buClr>
          <a:schemeClr val="hlink"/>
        </a:buClr>
        <a:buFont typeface="Times" pitchFamily="18" charset="0"/>
        <a:buChar char="•"/>
        <a:defRPr sz="2800">
          <a:solidFill>
            <a:srgbClr val="000000"/>
          </a:solidFill>
          <a:latin typeface="+mn-lt"/>
          <a:ea typeface="+mn-ea"/>
          <a:cs typeface="+mn-cs"/>
        </a:defRPr>
      </a:lvl1pPr>
      <a:lvl2pPr marL="742950" indent="-285750" algn="l" rtl="0" eaLnBrk="0" fontAlgn="base" hangingPunct="0">
        <a:spcBef>
          <a:spcPct val="20000"/>
        </a:spcBef>
        <a:spcAft>
          <a:spcPct val="0"/>
        </a:spcAft>
        <a:buClr>
          <a:schemeClr val="hlink"/>
        </a:buClr>
        <a:buFont typeface="Times" pitchFamily="18" charset="0"/>
        <a:buChar char="•"/>
        <a:defRPr sz="2400">
          <a:solidFill>
            <a:srgbClr val="000000"/>
          </a:solidFill>
          <a:latin typeface="+mn-lt"/>
        </a:defRPr>
      </a:lvl2pPr>
      <a:lvl3pPr marL="1085850" indent="-228600" algn="l" rtl="0" eaLnBrk="0" fontAlgn="base" hangingPunct="0">
        <a:spcBef>
          <a:spcPct val="20000"/>
        </a:spcBef>
        <a:spcAft>
          <a:spcPct val="0"/>
        </a:spcAft>
        <a:buClr>
          <a:schemeClr val="hlink"/>
        </a:buClr>
        <a:buFont typeface="Times" pitchFamily="18" charset="0"/>
        <a:buChar char="•"/>
        <a:defRPr sz="2000">
          <a:solidFill>
            <a:srgbClr val="000000"/>
          </a:solidFill>
          <a:latin typeface="+mn-lt"/>
        </a:defRPr>
      </a:lvl3pPr>
      <a:lvl4pPr marL="1428750" indent="-228600" algn="l" rtl="0" eaLnBrk="0" fontAlgn="base" hangingPunct="0">
        <a:spcBef>
          <a:spcPct val="20000"/>
        </a:spcBef>
        <a:spcAft>
          <a:spcPct val="0"/>
        </a:spcAft>
        <a:buClr>
          <a:schemeClr val="hlink"/>
        </a:buClr>
        <a:buFont typeface="Times" pitchFamily="18" charset="0"/>
        <a:buChar char="•"/>
        <a:defRPr sz="2000">
          <a:solidFill>
            <a:srgbClr val="000000"/>
          </a:solidFill>
          <a:latin typeface="+mn-lt"/>
        </a:defRPr>
      </a:lvl4pPr>
      <a:lvl5pPr marL="1771650" indent="-228600" algn="l" rtl="0" eaLnBrk="0" fontAlgn="base" hangingPunct="0">
        <a:spcBef>
          <a:spcPct val="20000"/>
        </a:spcBef>
        <a:spcAft>
          <a:spcPct val="0"/>
        </a:spcAft>
        <a:buClr>
          <a:schemeClr val="hlink"/>
        </a:buClr>
        <a:buFont typeface="Times" pitchFamily="18" charset="0"/>
        <a:buChar char="•"/>
        <a:defRPr sz="1600">
          <a:solidFill>
            <a:srgbClr val="000000"/>
          </a:solidFill>
          <a:latin typeface="+mn-lt"/>
        </a:defRPr>
      </a:lvl5pPr>
      <a:lvl6pPr marL="2228850" indent="-228600" algn="l" rtl="0" fontAlgn="base">
        <a:spcBef>
          <a:spcPct val="20000"/>
        </a:spcBef>
        <a:spcAft>
          <a:spcPct val="0"/>
        </a:spcAft>
        <a:buClr>
          <a:schemeClr val="hlink"/>
        </a:buClr>
        <a:buFont typeface="Times" pitchFamily="18" charset="0"/>
        <a:buChar char="•"/>
        <a:defRPr sz="1600">
          <a:solidFill>
            <a:srgbClr val="000000"/>
          </a:solidFill>
          <a:latin typeface="+mn-lt"/>
        </a:defRPr>
      </a:lvl6pPr>
      <a:lvl7pPr marL="2686050" indent="-228600" algn="l" rtl="0" fontAlgn="base">
        <a:spcBef>
          <a:spcPct val="20000"/>
        </a:spcBef>
        <a:spcAft>
          <a:spcPct val="0"/>
        </a:spcAft>
        <a:buClr>
          <a:schemeClr val="hlink"/>
        </a:buClr>
        <a:buFont typeface="Times" pitchFamily="18" charset="0"/>
        <a:buChar char="•"/>
        <a:defRPr sz="1600">
          <a:solidFill>
            <a:srgbClr val="000000"/>
          </a:solidFill>
          <a:latin typeface="+mn-lt"/>
        </a:defRPr>
      </a:lvl7pPr>
      <a:lvl8pPr marL="3143250" indent="-228600" algn="l" rtl="0" fontAlgn="base">
        <a:spcBef>
          <a:spcPct val="20000"/>
        </a:spcBef>
        <a:spcAft>
          <a:spcPct val="0"/>
        </a:spcAft>
        <a:buClr>
          <a:schemeClr val="hlink"/>
        </a:buClr>
        <a:buFont typeface="Times" pitchFamily="18" charset="0"/>
        <a:buChar char="•"/>
        <a:defRPr sz="1600">
          <a:solidFill>
            <a:srgbClr val="000000"/>
          </a:solidFill>
          <a:latin typeface="+mn-lt"/>
        </a:defRPr>
      </a:lvl8pPr>
      <a:lvl9pPr marL="3600450" indent="-228600" algn="l" rtl="0" fontAlgn="base">
        <a:spcBef>
          <a:spcPct val="20000"/>
        </a:spcBef>
        <a:spcAft>
          <a:spcPct val="0"/>
        </a:spcAft>
        <a:buClr>
          <a:schemeClr val="hlink"/>
        </a:buClr>
        <a:buFont typeface="Times" pitchFamily="18" charset="0"/>
        <a:buChar char="•"/>
        <a:defRPr sz="1600">
          <a:solidFill>
            <a:srgbClr val="000000"/>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ctrTitle"/>
          </p:nvPr>
        </p:nvSpPr>
        <p:spPr/>
        <p:txBody>
          <a:bodyPr/>
          <a:lstStyle/>
          <a:p>
            <a:pPr eaLnBrk="1" hangingPunct="1"/>
            <a:r>
              <a:rPr lang="en-US" smtClean="0"/>
              <a:t>Rapid Convergence in IP Networks:</a:t>
            </a:r>
          </a:p>
        </p:txBody>
      </p:sp>
      <p:sp>
        <p:nvSpPr>
          <p:cNvPr id="14339" name="Rectangle 3"/>
          <p:cNvSpPr>
            <a:spLocks noGrp="1" noChangeArrowheads="1"/>
          </p:cNvSpPr>
          <p:nvPr>
            <p:ph type="subTitle" idx="1"/>
          </p:nvPr>
        </p:nvSpPr>
        <p:spPr>
          <a:xfrm>
            <a:off x="457200" y="5181600"/>
            <a:ext cx="8229600" cy="838200"/>
          </a:xfrm>
        </p:spPr>
        <p:txBody>
          <a:bodyPr/>
          <a:lstStyle/>
          <a:p>
            <a:pPr eaLnBrk="1" hangingPunct="1"/>
            <a:r>
              <a:rPr lang="en-US" smtClean="0"/>
              <a:t>Tom Scholl, AT&amp;T Labs</a:t>
            </a:r>
          </a:p>
          <a:p>
            <a:pPr eaLnBrk="1" hangingPunct="1"/>
            <a:r>
              <a:rPr lang="en-US" smtClean="0"/>
              <a:t>NANOG 46</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9378" name="Title 1"/>
          <p:cNvSpPr>
            <a:spLocks noGrp="1"/>
          </p:cNvSpPr>
          <p:nvPr>
            <p:ph type="title" idx="4294967295"/>
          </p:nvPr>
        </p:nvSpPr>
        <p:spPr/>
        <p:txBody>
          <a:bodyPr/>
          <a:lstStyle/>
          <a:p>
            <a:r>
              <a:rPr lang="en-US" smtClean="0"/>
              <a:t>IP Fast Reroute / Loop Free Alternates</a:t>
            </a:r>
          </a:p>
        </p:txBody>
      </p:sp>
      <p:sp>
        <p:nvSpPr>
          <p:cNvPr id="229379" name="Content Placeholder 2"/>
          <p:cNvSpPr>
            <a:spLocks noGrp="1"/>
          </p:cNvSpPr>
          <p:nvPr>
            <p:ph idx="4294967295"/>
          </p:nvPr>
        </p:nvSpPr>
        <p:spPr>
          <a:xfrm>
            <a:off x="152400" y="1524000"/>
            <a:ext cx="8991600" cy="4876800"/>
          </a:xfrm>
        </p:spPr>
        <p:txBody>
          <a:bodyPr/>
          <a:lstStyle/>
          <a:p>
            <a:r>
              <a:rPr lang="en-US" sz="2200" smtClean="0"/>
              <a:t>Does not require MPLS.</a:t>
            </a:r>
          </a:p>
          <a:p>
            <a:r>
              <a:rPr lang="en-US" sz="2200" smtClean="0"/>
              <a:t>Relies upon paths that would not result in a micro-loop, but does not require explicit-path routing.</a:t>
            </a:r>
          </a:p>
          <a:p>
            <a:r>
              <a:rPr lang="en-US" sz="2200" smtClean="0"/>
              <a:t>SRLG awareness may be an issue.</a:t>
            </a:r>
          </a:p>
          <a:p>
            <a:pPr lvl="1"/>
            <a:r>
              <a:rPr lang="en-US" sz="2000" smtClean="0"/>
              <a:t>Who actually supports SRLG identification via the IGP?</a:t>
            </a:r>
          </a:p>
          <a:p>
            <a:r>
              <a:rPr lang="en-US" sz="2200" smtClean="0"/>
              <a:t>Can work well in some environments where MPLS is too much overhead.</a:t>
            </a:r>
          </a:p>
          <a:p>
            <a:pPr lvl="1"/>
            <a:r>
              <a:rPr lang="en-US" sz="2000" smtClean="0"/>
              <a:t>Simple topologies such as edge router uplinks work well.</a:t>
            </a:r>
          </a:p>
          <a:p>
            <a:r>
              <a:rPr lang="en-US" sz="2200" smtClean="0"/>
              <a:t>Operator doesn’t have the ability to selectively control what can be FRR protected and what is not (not like MPLS-TE).</a:t>
            </a:r>
            <a:endParaRPr lang="en-US" sz="2400" smtClean="0"/>
          </a:p>
        </p:txBody>
      </p:sp>
      <p:sp>
        <p:nvSpPr>
          <p:cNvPr id="229380" name="Slide Number Placeholder 4"/>
          <p:cNvSpPr txBox="1">
            <a:spLocks noGrp="1"/>
          </p:cNvSpPr>
          <p:nvPr/>
        </p:nvSpPr>
        <p:spPr bwMode="auto">
          <a:xfrm>
            <a:off x="8077200" y="6553200"/>
            <a:ext cx="1066800" cy="304800"/>
          </a:xfrm>
          <a:prstGeom prst="rect">
            <a:avLst/>
          </a:prstGeom>
          <a:noFill/>
          <a:ln w="9525">
            <a:noFill/>
            <a:miter lim="800000"/>
            <a:headEnd/>
            <a:tailEnd/>
          </a:ln>
        </p:spPr>
        <p:txBody>
          <a:bodyPr anchor="ctr"/>
          <a:lstStyle/>
          <a:p>
            <a:pPr algn="r">
              <a:spcBef>
                <a:spcPct val="0"/>
              </a:spcBef>
              <a:buClrTx/>
              <a:buFontTx/>
              <a:buNone/>
            </a:pPr>
            <a:fld id="{5DDDD897-3F2E-4B4E-8D11-47E9C5EBCBFA}" type="slidenum">
              <a:rPr lang="en-US" sz="1000" b="1">
                <a:solidFill>
                  <a:schemeClr val="bg1"/>
                </a:solidFill>
              </a:rPr>
              <a:pPr algn="r">
                <a:spcBef>
                  <a:spcPct val="0"/>
                </a:spcBef>
                <a:buClrTx/>
                <a:buFontTx/>
                <a:buNone/>
              </a:pPr>
              <a:t>10</a:t>
            </a:fld>
            <a:endParaRPr lang="en-US" sz="140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1426" name="Title 1"/>
          <p:cNvSpPr>
            <a:spLocks noGrp="1"/>
          </p:cNvSpPr>
          <p:nvPr>
            <p:ph type="title" idx="4294967295"/>
          </p:nvPr>
        </p:nvSpPr>
        <p:spPr/>
        <p:txBody>
          <a:bodyPr/>
          <a:lstStyle/>
          <a:p>
            <a:r>
              <a:rPr lang="en-US" smtClean="0"/>
              <a:t>MPLS-TE Fast Reroute</a:t>
            </a:r>
          </a:p>
        </p:txBody>
      </p:sp>
      <p:sp>
        <p:nvSpPr>
          <p:cNvPr id="231427" name="Content Placeholder 2"/>
          <p:cNvSpPr>
            <a:spLocks noGrp="1"/>
          </p:cNvSpPr>
          <p:nvPr>
            <p:ph idx="4294967295"/>
          </p:nvPr>
        </p:nvSpPr>
        <p:spPr>
          <a:xfrm>
            <a:off x="152400" y="1524000"/>
            <a:ext cx="8991600" cy="4876800"/>
          </a:xfrm>
        </p:spPr>
        <p:txBody>
          <a:bodyPr/>
          <a:lstStyle/>
          <a:p>
            <a:r>
              <a:rPr lang="en-US" sz="2200" smtClean="0"/>
              <a:t>A logical interface can have a bypass LSP assigned to be used in the event of a failure.</a:t>
            </a:r>
          </a:p>
          <a:p>
            <a:r>
              <a:rPr lang="en-US" sz="2200" smtClean="0"/>
              <a:t>Traffic that was traversing the logical interface will then be encapsulated in the bypass LSP.</a:t>
            </a:r>
          </a:p>
          <a:p>
            <a:r>
              <a:rPr lang="en-US" sz="2200" smtClean="0"/>
              <a:t>FIB is pre-programmed with instructions on what to do in the event of a logical interface failure. </a:t>
            </a:r>
          </a:p>
          <a:p>
            <a:pPr lvl="1"/>
            <a:r>
              <a:rPr lang="en-US" sz="2000" smtClean="0"/>
              <a:t>Does not require any recalculation at time of failure.</a:t>
            </a:r>
          </a:p>
          <a:p>
            <a:endParaRPr lang="en-US" sz="2200" smtClean="0"/>
          </a:p>
          <a:p>
            <a:r>
              <a:rPr lang="en-US" sz="2200" smtClean="0"/>
              <a:t>Can result in sub-optimal routing momentarily</a:t>
            </a:r>
          </a:p>
          <a:p>
            <a:pPr lvl="1"/>
            <a:r>
              <a:rPr lang="en-US" sz="2000" smtClean="0"/>
              <a:t>Traffic may backtrack the way it came in order to detour around the failure.</a:t>
            </a:r>
          </a:p>
        </p:txBody>
      </p:sp>
      <p:sp>
        <p:nvSpPr>
          <p:cNvPr id="231428" name="Slide Number Placeholder 4"/>
          <p:cNvSpPr txBox="1">
            <a:spLocks noGrp="1"/>
          </p:cNvSpPr>
          <p:nvPr/>
        </p:nvSpPr>
        <p:spPr bwMode="auto">
          <a:xfrm>
            <a:off x="8077200" y="6553200"/>
            <a:ext cx="1066800" cy="304800"/>
          </a:xfrm>
          <a:prstGeom prst="rect">
            <a:avLst/>
          </a:prstGeom>
          <a:noFill/>
          <a:ln w="9525">
            <a:noFill/>
            <a:miter lim="800000"/>
            <a:headEnd/>
            <a:tailEnd/>
          </a:ln>
        </p:spPr>
        <p:txBody>
          <a:bodyPr anchor="ctr"/>
          <a:lstStyle/>
          <a:p>
            <a:pPr algn="r">
              <a:spcBef>
                <a:spcPct val="0"/>
              </a:spcBef>
              <a:buClrTx/>
              <a:buFontTx/>
              <a:buNone/>
            </a:pPr>
            <a:fld id="{A3DA51FF-E5F1-450F-8863-5AD630A718BE}" type="slidenum">
              <a:rPr lang="en-US" sz="1000" b="1">
                <a:solidFill>
                  <a:schemeClr val="bg1"/>
                </a:solidFill>
              </a:rPr>
              <a:pPr algn="r">
                <a:spcBef>
                  <a:spcPct val="0"/>
                </a:spcBef>
                <a:buClrTx/>
                <a:buFontTx/>
                <a:buNone/>
              </a:pPr>
              <a:t>11</a:t>
            </a:fld>
            <a:endParaRPr lang="en-US" sz="140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3474" name="Title 1"/>
          <p:cNvSpPr>
            <a:spLocks noGrp="1"/>
          </p:cNvSpPr>
          <p:nvPr>
            <p:ph type="title" idx="4294967295"/>
          </p:nvPr>
        </p:nvSpPr>
        <p:spPr/>
        <p:txBody>
          <a:bodyPr/>
          <a:lstStyle/>
          <a:p>
            <a:r>
              <a:rPr lang="en-US" smtClean="0"/>
              <a:t>MPLS-TE Fast Reroute (cont’d)</a:t>
            </a:r>
          </a:p>
        </p:txBody>
      </p:sp>
      <p:sp>
        <p:nvSpPr>
          <p:cNvPr id="233475" name="Content Placeholder 2"/>
          <p:cNvSpPr>
            <a:spLocks noGrp="1"/>
          </p:cNvSpPr>
          <p:nvPr>
            <p:ph idx="4294967295"/>
          </p:nvPr>
        </p:nvSpPr>
        <p:spPr>
          <a:xfrm>
            <a:off x="152400" y="1524000"/>
            <a:ext cx="8991600" cy="4876800"/>
          </a:xfrm>
        </p:spPr>
        <p:txBody>
          <a:bodyPr/>
          <a:lstStyle/>
          <a:p>
            <a:r>
              <a:rPr lang="en-US" sz="2200" smtClean="0"/>
              <a:t>When you are protecting a link, make sure the bypass LSP does not run through the same facilities / SRLG as the link you intend to protect!</a:t>
            </a:r>
          </a:p>
          <a:p>
            <a:pPr lvl="1"/>
            <a:r>
              <a:rPr lang="en-US" sz="2000" smtClean="0"/>
              <a:t>If you protect a Chicago-NYC link, make sure the bypass via Cleveland doesn’t run through the same fiber, span, etc.</a:t>
            </a:r>
          </a:p>
          <a:p>
            <a:r>
              <a:rPr lang="en-US" sz="2200" smtClean="0"/>
              <a:t>Being able to determine the diversity is not easy.</a:t>
            </a:r>
          </a:p>
          <a:p>
            <a:pPr lvl="1"/>
            <a:r>
              <a:rPr lang="en-US" sz="2000" smtClean="0"/>
              <a:t>If you don’t own your own facilities (and you probably don’t), you are left to reading over circuit design layouts and comparing them.</a:t>
            </a:r>
          </a:p>
          <a:p>
            <a:r>
              <a:rPr lang="en-US" sz="2200" smtClean="0"/>
              <a:t>Even if you know what paths are diverse, building each backup LSP by hand is not easy.</a:t>
            </a:r>
          </a:p>
          <a:p>
            <a:pPr lvl="1"/>
            <a:r>
              <a:rPr lang="en-US" sz="2000" smtClean="0"/>
              <a:t>Best to have an internal database translating IP address to SRLG identifiers and auto-build backup LSPs.</a:t>
            </a:r>
          </a:p>
          <a:p>
            <a:pPr lvl="1"/>
            <a:r>
              <a:rPr lang="en-US" sz="2000" smtClean="0"/>
              <a:t>There once was a capability in IGPs to signal SRLGs.</a:t>
            </a:r>
          </a:p>
        </p:txBody>
      </p:sp>
      <p:sp>
        <p:nvSpPr>
          <p:cNvPr id="233476" name="Slide Number Placeholder 4"/>
          <p:cNvSpPr txBox="1">
            <a:spLocks noGrp="1"/>
          </p:cNvSpPr>
          <p:nvPr/>
        </p:nvSpPr>
        <p:spPr bwMode="auto">
          <a:xfrm>
            <a:off x="8077200" y="6553200"/>
            <a:ext cx="1066800" cy="304800"/>
          </a:xfrm>
          <a:prstGeom prst="rect">
            <a:avLst/>
          </a:prstGeom>
          <a:noFill/>
          <a:ln w="9525">
            <a:noFill/>
            <a:miter lim="800000"/>
            <a:headEnd/>
            <a:tailEnd/>
          </a:ln>
        </p:spPr>
        <p:txBody>
          <a:bodyPr anchor="ctr"/>
          <a:lstStyle/>
          <a:p>
            <a:pPr algn="r">
              <a:spcBef>
                <a:spcPct val="0"/>
              </a:spcBef>
              <a:buClrTx/>
              <a:buFontTx/>
              <a:buNone/>
            </a:pPr>
            <a:fld id="{32C50DD1-2CFE-4F29-9938-580E6D03A2F0}" type="slidenum">
              <a:rPr lang="en-US" sz="1000" b="1">
                <a:solidFill>
                  <a:schemeClr val="bg1"/>
                </a:solidFill>
              </a:rPr>
              <a:pPr algn="r">
                <a:spcBef>
                  <a:spcPct val="0"/>
                </a:spcBef>
                <a:buClrTx/>
                <a:buFontTx/>
                <a:buNone/>
              </a:pPr>
              <a:t>12</a:t>
            </a:fld>
            <a:endParaRPr lang="en-US" sz="140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62" name="Title 1"/>
          <p:cNvSpPr>
            <a:spLocks noGrp="1"/>
          </p:cNvSpPr>
          <p:nvPr>
            <p:ph type="title" idx="4294967295"/>
          </p:nvPr>
        </p:nvSpPr>
        <p:spPr/>
        <p:txBody>
          <a:bodyPr/>
          <a:lstStyle/>
          <a:p>
            <a:r>
              <a:rPr lang="en-US" smtClean="0"/>
              <a:t>MPLS-TE Fast Reroute (cont’d)</a:t>
            </a:r>
          </a:p>
        </p:txBody>
      </p:sp>
      <p:sp>
        <p:nvSpPr>
          <p:cNvPr id="245763" name="Content Placeholder 2"/>
          <p:cNvSpPr>
            <a:spLocks noGrp="1"/>
          </p:cNvSpPr>
          <p:nvPr>
            <p:ph idx="4294967295"/>
          </p:nvPr>
        </p:nvSpPr>
        <p:spPr>
          <a:xfrm>
            <a:off x="152400" y="1524000"/>
            <a:ext cx="8991600" cy="4876800"/>
          </a:xfrm>
        </p:spPr>
        <p:txBody>
          <a:bodyPr/>
          <a:lstStyle/>
          <a:p>
            <a:r>
              <a:rPr lang="en-US" sz="2200" smtClean="0"/>
              <a:t>FRR bypass LSPs require some amount of care besides just diversity:</a:t>
            </a:r>
          </a:p>
          <a:p>
            <a:pPr lvl="1"/>
            <a:r>
              <a:rPr lang="en-US" sz="2000" smtClean="0"/>
              <a:t>Do you have any latency limitations?</a:t>
            </a:r>
          </a:p>
          <a:p>
            <a:pPr lvl="1"/>
            <a:r>
              <a:rPr lang="en-US" sz="2000" smtClean="0"/>
              <a:t>Do you have sufficient bandwidth?</a:t>
            </a:r>
          </a:p>
          <a:p>
            <a:r>
              <a:rPr lang="en-US" sz="2400" smtClean="0"/>
              <a:t>Modeling tools are incredibly helpful here.</a:t>
            </a:r>
          </a:p>
          <a:p>
            <a:r>
              <a:rPr lang="en-US" sz="2400" smtClean="0"/>
              <a:t>Make-before-break nature of MPLS-TE LSPs will result in reordering as packets go from a “longer path” (bypass LSP) to a “shorter path” (re-optimized path).</a:t>
            </a:r>
          </a:p>
        </p:txBody>
      </p:sp>
      <p:sp>
        <p:nvSpPr>
          <p:cNvPr id="245764" name="Slide Number Placeholder 4"/>
          <p:cNvSpPr txBox="1">
            <a:spLocks noGrp="1"/>
          </p:cNvSpPr>
          <p:nvPr/>
        </p:nvSpPr>
        <p:spPr bwMode="auto">
          <a:xfrm>
            <a:off x="8077200" y="6553200"/>
            <a:ext cx="1066800" cy="304800"/>
          </a:xfrm>
          <a:prstGeom prst="rect">
            <a:avLst/>
          </a:prstGeom>
          <a:noFill/>
          <a:ln w="9525">
            <a:noFill/>
            <a:miter lim="800000"/>
            <a:headEnd/>
            <a:tailEnd/>
          </a:ln>
        </p:spPr>
        <p:txBody>
          <a:bodyPr anchor="ctr"/>
          <a:lstStyle/>
          <a:p>
            <a:pPr algn="r">
              <a:spcBef>
                <a:spcPct val="0"/>
              </a:spcBef>
              <a:buClrTx/>
              <a:buFontTx/>
              <a:buNone/>
            </a:pPr>
            <a:fld id="{C1FBEC42-C9ED-4F9C-97D7-D2DDF62D2C3B}" type="slidenum">
              <a:rPr lang="en-US" sz="1000" b="1">
                <a:solidFill>
                  <a:schemeClr val="bg1"/>
                </a:solidFill>
              </a:rPr>
              <a:pPr algn="r">
                <a:spcBef>
                  <a:spcPct val="0"/>
                </a:spcBef>
                <a:buClrTx/>
                <a:buFontTx/>
                <a:buNone/>
              </a:pPr>
              <a:t>13</a:t>
            </a:fld>
            <a:endParaRPr lang="en-US" sz="140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7570" name="Title 1"/>
          <p:cNvSpPr>
            <a:spLocks noGrp="1"/>
          </p:cNvSpPr>
          <p:nvPr>
            <p:ph type="title" idx="4294967295"/>
          </p:nvPr>
        </p:nvSpPr>
        <p:spPr/>
        <p:txBody>
          <a:bodyPr/>
          <a:lstStyle/>
          <a:p>
            <a:r>
              <a:rPr lang="en-US" sz="2800" smtClean="0"/>
              <a:t>Bottlenecks still exist which may beyond your control</a:t>
            </a:r>
          </a:p>
        </p:txBody>
      </p:sp>
      <p:sp>
        <p:nvSpPr>
          <p:cNvPr id="237571" name="Content Placeholder 2"/>
          <p:cNvSpPr>
            <a:spLocks noGrp="1"/>
          </p:cNvSpPr>
          <p:nvPr>
            <p:ph idx="4294967295"/>
          </p:nvPr>
        </p:nvSpPr>
        <p:spPr>
          <a:xfrm>
            <a:off x="152400" y="1524000"/>
            <a:ext cx="8991600" cy="4876800"/>
          </a:xfrm>
        </p:spPr>
        <p:txBody>
          <a:bodyPr/>
          <a:lstStyle/>
          <a:p>
            <a:r>
              <a:rPr lang="en-US" sz="2200" smtClean="0"/>
              <a:t>Even with the right protocols and the right knobs, your own routers still have limitations:</a:t>
            </a:r>
          </a:p>
          <a:p>
            <a:pPr>
              <a:buFont typeface="Times" pitchFamily="18" charset="0"/>
              <a:buNone/>
            </a:pPr>
            <a:endParaRPr lang="en-US" sz="2200" smtClean="0"/>
          </a:p>
          <a:p>
            <a:r>
              <a:rPr lang="en-US" sz="2200" smtClean="0"/>
              <a:t>FIB programming/updates are limited by other factors (IPC, linecard CPU utilization, etc).</a:t>
            </a:r>
          </a:p>
          <a:p>
            <a:pPr>
              <a:buFont typeface="Times" pitchFamily="18" charset="0"/>
              <a:buNone/>
            </a:pPr>
            <a:endParaRPr lang="en-US" sz="2200" smtClean="0"/>
          </a:p>
          <a:p>
            <a:r>
              <a:rPr lang="en-US" sz="2200" smtClean="0"/>
              <a:t>Attempt to detect failures as fast as possible:</a:t>
            </a:r>
          </a:p>
          <a:p>
            <a:pPr lvl="1"/>
            <a:r>
              <a:rPr lang="en-US" sz="2000" smtClean="0"/>
              <a:t>Reduce down-convergence where safe (carrier/link-transition delays)</a:t>
            </a:r>
          </a:p>
          <a:p>
            <a:pPr lvl="1"/>
            <a:r>
              <a:rPr lang="en-US" sz="2000" smtClean="0"/>
              <a:t>802.3ah</a:t>
            </a:r>
          </a:p>
          <a:p>
            <a:pPr lvl="1"/>
            <a:r>
              <a:rPr lang="en-US" sz="2000" smtClean="0"/>
              <a:t>BFD</a:t>
            </a:r>
          </a:p>
          <a:p>
            <a:endParaRPr lang="en-US" sz="2200" smtClean="0"/>
          </a:p>
          <a:p>
            <a:endParaRPr lang="en-US" sz="2200" smtClean="0"/>
          </a:p>
        </p:txBody>
      </p:sp>
      <p:sp>
        <p:nvSpPr>
          <p:cNvPr id="237572" name="Slide Number Placeholder 4"/>
          <p:cNvSpPr txBox="1">
            <a:spLocks noGrp="1"/>
          </p:cNvSpPr>
          <p:nvPr/>
        </p:nvSpPr>
        <p:spPr bwMode="auto">
          <a:xfrm>
            <a:off x="8077200" y="6553200"/>
            <a:ext cx="1066800" cy="304800"/>
          </a:xfrm>
          <a:prstGeom prst="rect">
            <a:avLst/>
          </a:prstGeom>
          <a:noFill/>
          <a:ln w="9525">
            <a:noFill/>
            <a:miter lim="800000"/>
            <a:headEnd/>
            <a:tailEnd/>
          </a:ln>
        </p:spPr>
        <p:txBody>
          <a:bodyPr anchor="ctr"/>
          <a:lstStyle/>
          <a:p>
            <a:pPr algn="r">
              <a:spcBef>
                <a:spcPct val="0"/>
              </a:spcBef>
              <a:buClrTx/>
              <a:buFontTx/>
              <a:buNone/>
            </a:pPr>
            <a:fld id="{D3782625-6326-43B1-BC95-F520BC6E49F7}" type="slidenum">
              <a:rPr lang="en-US" sz="1000" b="1">
                <a:solidFill>
                  <a:schemeClr val="bg1"/>
                </a:solidFill>
              </a:rPr>
              <a:pPr algn="r">
                <a:spcBef>
                  <a:spcPct val="0"/>
                </a:spcBef>
                <a:buClrTx/>
                <a:buFontTx/>
                <a:buNone/>
              </a:pPr>
              <a:t>14</a:t>
            </a:fld>
            <a:endParaRPr lang="en-US" sz="140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1666" name="Title 1"/>
          <p:cNvSpPr>
            <a:spLocks noGrp="1"/>
          </p:cNvSpPr>
          <p:nvPr>
            <p:ph type="title" idx="4294967295"/>
          </p:nvPr>
        </p:nvSpPr>
        <p:spPr/>
        <p:txBody>
          <a:bodyPr/>
          <a:lstStyle/>
          <a:p>
            <a:r>
              <a:rPr lang="en-US" sz="2800" smtClean="0"/>
              <a:t>Can IP networks deliver SONET convergence speed?</a:t>
            </a:r>
          </a:p>
        </p:txBody>
      </p:sp>
      <p:sp>
        <p:nvSpPr>
          <p:cNvPr id="241667" name="Content Placeholder 2"/>
          <p:cNvSpPr>
            <a:spLocks noGrp="1"/>
          </p:cNvSpPr>
          <p:nvPr>
            <p:ph idx="4294967295"/>
          </p:nvPr>
        </p:nvSpPr>
        <p:spPr>
          <a:xfrm>
            <a:off x="152400" y="1524000"/>
            <a:ext cx="8991600" cy="4876800"/>
          </a:xfrm>
        </p:spPr>
        <p:txBody>
          <a:bodyPr/>
          <a:lstStyle/>
          <a:p>
            <a:r>
              <a:rPr lang="en-US" sz="2200" smtClean="0"/>
              <a:t>Yes, with a properly designed and maintained network.</a:t>
            </a:r>
          </a:p>
          <a:p>
            <a:endParaRPr lang="en-US" sz="2200" smtClean="0"/>
          </a:p>
          <a:p>
            <a:r>
              <a:rPr lang="en-US" sz="2200" smtClean="0"/>
              <a:t>Its up to the operator to determine if they want to use MPLS-TE, IPFRR or a combination of both.</a:t>
            </a:r>
          </a:p>
          <a:p>
            <a:pPr lvl="1"/>
            <a:r>
              <a:rPr lang="en-US" sz="2000" smtClean="0"/>
              <a:t>Combination being using MPLS-TE for the “hard” stuff (WAN links) and IPFRR for the simple topologies (edges).</a:t>
            </a:r>
          </a:p>
          <a:p>
            <a:r>
              <a:rPr lang="en-US" sz="2200" smtClean="0"/>
              <a:t>Even if you can provide some fast convergence, whose counting?</a:t>
            </a:r>
          </a:p>
          <a:p>
            <a:pPr lvl="1"/>
            <a:r>
              <a:rPr lang="en-US" sz="2000" smtClean="0"/>
              <a:t>Do you even have the monitoring systems to verify what you are providing?</a:t>
            </a:r>
          </a:p>
          <a:p>
            <a:r>
              <a:rPr lang="en-US" sz="2200" smtClean="0"/>
              <a:t>Are you going to provide this for all users, or just specific users/applications?</a:t>
            </a:r>
          </a:p>
          <a:p>
            <a:endParaRPr lang="en-US" sz="2200" smtClean="0"/>
          </a:p>
        </p:txBody>
      </p:sp>
      <p:sp>
        <p:nvSpPr>
          <p:cNvPr id="241668" name="Slide Number Placeholder 4"/>
          <p:cNvSpPr txBox="1">
            <a:spLocks noGrp="1"/>
          </p:cNvSpPr>
          <p:nvPr/>
        </p:nvSpPr>
        <p:spPr bwMode="auto">
          <a:xfrm>
            <a:off x="8077200" y="6553200"/>
            <a:ext cx="1066800" cy="304800"/>
          </a:xfrm>
          <a:prstGeom prst="rect">
            <a:avLst/>
          </a:prstGeom>
          <a:noFill/>
          <a:ln w="9525">
            <a:noFill/>
            <a:miter lim="800000"/>
            <a:headEnd/>
            <a:tailEnd/>
          </a:ln>
        </p:spPr>
        <p:txBody>
          <a:bodyPr anchor="ctr"/>
          <a:lstStyle/>
          <a:p>
            <a:pPr algn="r">
              <a:spcBef>
                <a:spcPct val="0"/>
              </a:spcBef>
              <a:buClrTx/>
              <a:buFontTx/>
              <a:buNone/>
            </a:pPr>
            <a:fld id="{4BED8BD7-6676-4857-AFB2-E01C3AFF3ADB}" type="slidenum">
              <a:rPr lang="en-US" sz="1000" b="1">
                <a:solidFill>
                  <a:schemeClr val="bg1"/>
                </a:solidFill>
              </a:rPr>
              <a:pPr algn="r">
                <a:spcBef>
                  <a:spcPct val="0"/>
                </a:spcBef>
                <a:buClrTx/>
                <a:buFontTx/>
                <a:buNone/>
              </a:pPr>
              <a:t>15</a:t>
            </a:fld>
            <a:endParaRPr lang="en-US" sz="140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3714" name="Title 1"/>
          <p:cNvSpPr>
            <a:spLocks noGrp="1"/>
          </p:cNvSpPr>
          <p:nvPr>
            <p:ph type="title" idx="4294967295"/>
          </p:nvPr>
        </p:nvSpPr>
        <p:spPr/>
        <p:txBody>
          <a:bodyPr/>
          <a:lstStyle/>
          <a:p>
            <a:r>
              <a:rPr lang="en-US" sz="2800" smtClean="0"/>
              <a:t>How you can start improving your network today</a:t>
            </a:r>
          </a:p>
        </p:txBody>
      </p:sp>
      <p:sp>
        <p:nvSpPr>
          <p:cNvPr id="243715" name="Content Placeholder 2"/>
          <p:cNvSpPr>
            <a:spLocks noGrp="1"/>
          </p:cNvSpPr>
          <p:nvPr>
            <p:ph idx="4294967295"/>
          </p:nvPr>
        </p:nvSpPr>
        <p:spPr>
          <a:xfrm>
            <a:off x="152400" y="1524000"/>
            <a:ext cx="8991600" cy="4876800"/>
          </a:xfrm>
        </p:spPr>
        <p:txBody>
          <a:bodyPr/>
          <a:lstStyle/>
          <a:p>
            <a:r>
              <a:rPr lang="en-US" sz="2200" smtClean="0"/>
              <a:t>Cisco IOS:</a:t>
            </a:r>
          </a:p>
          <a:p>
            <a:pPr lvl="1"/>
            <a:r>
              <a:rPr lang="en-US" sz="1600" smtClean="0"/>
              <a:t>Set lower interface carrier-delays</a:t>
            </a:r>
          </a:p>
          <a:p>
            <a:pPr lvl="1"/>
            <a:r>
              <a:rPr lang="en-US" sz="1600" smtClean="0"/>
              <a:t>Enable CEF Table loadinfo force</a:t>
            </a:r>
          </a:p>
          <a:p>
            <a:pPr lvl="1"/>
            <a:r>
              <a:rPr lang="en-US" sz="1600" smtClean="0"/>
              <a:t>Modify CEF linecard timers (GSR)</a:t>
            </a:r>
          </a:p>
          <a:p>
            <a:pPr lvl="1"/>
            <a:r>
              <a:rPr lang="en-US" sz="1600" smtClean="0"/>
              <a:t>Modify CEF linecard IPC memory (GSR)</a:t>
            </a:r>
          </a:p>
          <a:p>
            <a:pPr lvl="1"/>
            <a:r>
              <a:rPr lang="en-US" sz="1600" smtClean="0"/>
              <a:t>Lower IGP SPF throttling</a:t>
            </a:r>
          </a:p>
          <a:p>
            <a:pPr lvl="1"/>
            <a:r>
              <a:rPr lang="en-US" sz="1600" smtClean="0"/>
              <a:t>Lower process-max-time</a:t>
            </a:r>
          </a:p>
          <a:p>
            <a:pPr lvl="1"/>
            <a:r>
              <a:rPr lang="en-US" sz="1600" smtClean="0"/>
              <a:t>Enable IP routing purge interface</a:t>
            </a:r>
          </a:p>
          <a:p>
            <a:endParaRPr lang="en-US" sz="1600" smtClean="0"/>
          </a:p>
          <a:p>
            <a:r>
              <a:rPr lang="en-US" sz="2200" smtClean="0"/>
              <a:t>Juniper JUNOS:</a:t>
            </a:r>
          </a:p>
          <a:p>
            <a:pPr lvl="1"/>
            <a:r>
              <a:rPr lang="en-US" sz="1600" smtClean="0"/>
              <a:t>Enable next-hop indirection</a:t>
            </a:r>
          </a:p>
          <a:p>
            <a:pPr lvl="1"/>
            <a:r>
              <a:rPr lang="en-US" sz="1600" smtClean="0"/>
              <a:t>Lower IGP SPF timers</a:t>
            </a:r>
          </a:p>
        </p:txBody>
      </p:sp>
      <p:sp>
        <p:nvSpPr>
          <p:cNvPr id="243716" name="Slide Number Placeholder 4"/>
          <p:cNvSpPr txBox="1">
            <a:spLocks noGrp="1"/>
          </p:cNvSpPr>
          <p:nvPr/>
        </p:nvSpPr>
        <p:spPr bwMode="auto">
          <a:xfrm>
            <a:off x="8077200" y="6553200"/>
            <a:ext cx="1066800" cy="304800"/>
          </a:xfrm>
          <a:prstGeom prst="rect">
            <a:avLst/>
          </a:prstGeom>
          <a:noFill/>
          <a:ln w="9525">
            <a:noFill/>
            <a:miter lim="800000"/>
            <a:headEnd/>
            <a:tailEnd/>
          </a:ln>
        </p:spPr>
        <p:txBody>
          <a:bodyPr anchor="ctr"/>
          <a:lstStyle/>
          <a:p>
            <a:pPr algn="r">
              <a:spcBef>
                <a:spcPct val="0"/>
              </a:spcBef>
              <a:buClrTx/>
              <a:buFontTx/>
              <a:buNone/>
            </a:pPr>
            <a:fld id="{C7944173-6CAC-4365-B54B-FAC6B6A22603}" type="slidenum">
              <a:rPr lang="en-US" sz="1000" b="1">
                <a:solidFill>
                  <a:schemeClr val="bg1"/>
                </a:solidFill>
              </a:rPr>
              <a:pPr algn="r">
                <a:spcBef>
                  <a:spcPct val="0"/>
                </a:spcBef>
                <a:buClrTx/>
                <a:buFontTx/>
                <a:buNone/>
              </a:pPr>
              <a:t>16</a:t>
            </a:fld>
            <a:endParaRPr lang="en-US" sz="140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3"/>
          <p:cNvSpPr>
            <a:spLocks noGrp="1" noChangeArrowheads="1"/>
          </p:cNvSpPr>
          <p:nvPr>
            <p:ph type="ctrTitle"/>
          </p:nvPr>
        </p:nvSpPr>
        <p:spPr/>
        <p:txBody>
          <a:bodyPr/>
          <a:lstStyle/>
          <a:p>
            <a:pPr eaLnBrk="1" hangingPunct="1"/>
            <a:r>
              <a:rPr lang="en-US" sz="2800" smtClean="0"/>
              <a:t>Send questions, comments, complaints to:</a:t>
            </a:r>
          </a:p>
        </p:txBody>
      </p:sp>
      <p:sp>
        <p:nvSpPr>
          <p:cNvPr id="25603" name="Rectangle 6"/>
          <p:cNvSpPr>
            <a:spLocks noGrp="1" noChangeArrowheads="1"/>
          </p:cNvSpPr>
          <p:nvPr>
            <p:ph type="subTitle" idx="1"/>
          </p:nvPr>
        </p:nvSpPr>
        <p:spPr>
          <a:xfrm>
            <a:off x="457200" y="5181600"/>
            <a:ext cx="5016500" cy="838200"/>
          </a:xfrm>
          <a:noFill/>
        </p:spPr>
        <p:txBody>
          <a:bodyPr/>
          <a:lstStyle/>
          <a:p>
            <a:pPr eaLnBrk="1" hangingPunct="1"/>
            <a:r>
              <a:rPr lang="en-US" smtClean="0"/>
              <a:t>Tom Scholl, AT&amp;T Labs</a:t>
            </a:r>
          </a:p>
          <a:p>
            <a:pPr eaLnBrk="1" hangingPunct="1"/>
            <a:r>
              <a:rPr lang="en-US" smtClean="0"/>
              <a:t>tom.scholl@att.com</a:t>
            </a:r>
          </a:p>
          <a:p>
            <a:pPr eaLnBrk="1" hangingPunct="1"/>
            <a:endParaRPr lang="en-US"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smtClean="0"/>
              <a:t>Convergence?</a:t>
            </a:r>
          </a:p>
        </p:txBody>
      </p:sp>
      <p:sp>
        <p:nvSpPr>
          <p:cNvPr id="15363" name="Content Placeholder 2"/>
          <p:cNvSpPr>
            <a:spLocks noGrp="1"/>
          </p:cNvSpPr>
          <p:nvPr>
            <p:ph idx="1"/>
          </p:nvPr>
        </p:nvSpPr>
        <p:spPr>
          <a:xfrm>
            <a:off x="457200" y="1752600"/>
            <a:ext cx="8229600" cy="4648200"/>
          </a:xfrm>
        </p:spPr>
        <p:txBody>
          <a:bodyPr/>
          <a:lstStyle/>
          <a:p>
            <a:r>
              <a:rPr lang="en-US" sz="2200" smtClean="0"/>
              <a:t>No, this is not about the “convergence” regarding being able to twitter, facebook, linkedin update, irc msg, sms or myspace on a single device using RSS or XML in this web 2.0 world.</a:t>
            </a:r>
          </a:p>
          <a:p>
            <a:endParaRPr lang="en-US" sz="2200" smtClean="0"/>
          </a:p>
          <a:p>
            <a:r>
              <a:rPr lang="en-US" sz="2200" smtClean="0"/>
              <a:t>This presentation is covering the convergence time in IP networks as the result of routing changes.</a:t>
            </a:r>
          </a:p>
          <a:p>
            <a:pPr>
              <a:buFont typeface="Times" pitchFamily="18" charset="0"/>
              <a:buNone/>
            </a:pPr>
            <a:r>
              <a:rPr lang="en-US" sz="2200" smtClean="0"/>
              <a:t>	This covers specifically intra-domain changes. AS-to-AS convergence is another story altogether.</a:t>
            </a:r>
          </a:p>
        </p:txBody>
      </p:sp>
      <p:sp>
        <p:nvSpPr>
          <p:cNvPr id="15365" name="Slide Number Placeholder 4"/>
          <p:cNvSpPr>
            <a:spLocks noGrp="1"/>
          </p:cNvSpPr>
          <p:nvPr>
            <p:ph type="sldNum" sz="quarter" idx="11"/>
          </p:nvPr>
        </p:nvSpPr>
        <p:spPr>
          <a:noFill/>
        </p:spPr>
        <p:txBody>
          <a:bodyPr/>
          <a:lstStyle/>
          <a:p>
            <a:fld id="{88E3836E-1D71-4767-B8E9-9BE4C0C85178}" type="slidenum">
              <a:rPr lang="en-US" smtClean="0"/>
              <a:pPr/>
              <a:t>2</a:t>
            </a:fld>
            <a:endParaRPr lang="en-US" sz="1400" b="0" smtClean="0">
              <a:solidFill>
                <a:schemeClr val="tx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42" name="Title 1"/>
          <p:cNvSpPr>
            <a:spLocks noGrp="1"/>
          </p:cNvSpPr>
          <p:nvPr>
            <p:ph type="title" idx="4294967295"/>
          </p:nvPr>
        </p:nvSpPr>
        <p:spPr/>
        <p:txBody>
          <a:bodyPr/>
          <a:lstStyle/>
          <a:p>
            <a:r>
              <a:rPr lang="en-US" smtClean="0"/>
              <a:t>What are we trying to solve? </a:t>
            </a:r>
          </a:p>
        </p:txBody>
      </p:sp>
      <p:sp>
        <p:nvSpPr>
          <p:cNvPr id="215043" name="Content Placeholder 2"/>
          <p:cNvSpPr>
            <a:spLocks noGrp="1"/>
          </p:cNvSpPr>
          <p:nvPr>
            <p:ph idx="4294967295"/>
          </p:nvPr>
        </p:nvSpPr>
        <p:spPr>
          <a:xfrm>
            <a:off x="152400" y="1524000"/>
            <a:ext cx="8991600" cy="4876800"/>
          </a:xfrm>
        </p:spPr>
        <p:txBody>
          <a:bodyPr/>
          <a:lstStyle/>
          <a:p>
            <a:r>
              <a:rPr lang="en-US" sz="2000" smtClean="0"/>
              <a:t>Events occur within IP networks today that result in traffic being dropped.</a:t>
            </a:r>
          </a:p>
          <a:p>
            <a:endParaRPr lang="en-US" sz="2000" smtClean="0"/>
          </a:p>
          <a:p>
            <a:r>
              <a:rPr lang="en-US" sz="2000" smtClean="0"/>
              <a:t>This dropping can be the result of:</a:t>
            </a:r>
          </a:p>
          <a:p>
            <a:pPr lvl="1"/>
            <a:r>
              <a:rPr lang="en-US" sz="2000" smtClean="0"/>
              <a:t>Congestion</a:t>
            </a:r>
          </a:p>
          <a:p>
            <a:pPr lvl="1"/>
            <a:r>
              <a:rPr lang="en-US" sz="2000" smtClean="0"/>
              <a:t>Forwarding errors (unable to forward out an interface that has gone down)</a:t>
            </a:r>
          </a:p>
          <a:p>
            <a:pPr lvl="1"/>
            <a:r>
              <a:rPr lang="en-US" sz="2000" smtClean="0"/>
              <a:t>TTL expiration (packets looping)</a:t>
            </a:r>
          </a:p>
          <a:p>
            <a:r>
              <a:rPr lang="en-US" sz="2000" smtClean="0"/>
              <a:t>Network convergence dictates the amount of time it takes to resolve some of the above conditions.</a:t>
            </a:r>
          </a:p>
          <a:p>
            <a:endParaRPr lang="en-US" sz="2000" smtClean="0"/>
          </a:p>
          <a:p>
            <a:r>
              <a:rPr lang="en-US" sz="2000" smtClean="0"/>
              <a:t>It is often highlighted that IP networks may not be able to achieve the same level of convergence performance of SONET transport networks. However, IP networks can achieve similar performance with the right set of tools.</a:t>
            </a:r>
          </a:p>
        </p:txBody>
      </p:sp>
      <p:sp>
        <p:nvSpPr>
          <p:cNvPr id="215044" name="Slide Number Placeholder 4"/>
          <p:cNvSpPr txBox="1">
            <a:spLocks noGrp="1"/>
          </p:cNvSpPr>
          <p:nvPr/>
        </p:nvSpPr>
        <p:spPr bwMode="auto">
          <a:xfrm>
            <a:off x="8077200" y="6553200"/>
            <a:ext cx="1066800" cy="304800"/>
          </a:xfrm>
          <a:prstGeom prst="rect">
            <a:avLst/>
          </a:prstGeom>
          <a:noFill/>
          <a:ln w="9525">
            <a:noFill/>
            <a:miter lim="800000"/>
            <a:headEnd/>
            <a:tailEnd/>
          </a:ln>
        </p:spPr>
        <p:txBody>
          <a:bodyPr anchor="ctr"/>
          <a:lstStyle/>
          <a:p>
            <a:pPr algn="r">
              <a:spcBef>
                <a:spcPct val="0"/>
              </a:spcBef>
              <a:buClrTx/>
              <a:buFontTx/>
              <a:buNone/>
            </a:pPr>
            <a:fld id="{99E70F72-F1B2-4347-BDD8-8E354B70175D}" type="slidenum">
              <a:rPr lang="en-US" sz="1000" b="1">
                <a:solidFill>
                  <a:schemeClr val="bg1"/>
                </a:solidFill>
              </a:rPr>
              <a:pPr algn="r">
                <a:spcBef>
                  <a:spcPct val="0"/>
                </a:spcBef>
                <a:buClrTx/>
                <a:buFontTx/>
                <a:buNone/>
              </a:pPr>
              <a:t>3</a:t>
            </a:fld>
            <a:endParaRPr lang="en-US" sz="140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9138" name="Title 1"/>
          <p:cNvSpPr>
            <a:spLocks noGrp="1"/>
          </p:cNvSpPr>
          <p:nvPr>
            <p:ph type="title" idx="4294967295"/>
          </p:nvPr>
        </p:nvSpPr>
        <p:spPr/>
        <p:txBody>
          <a:bodyPr/>
          <a:lstStyle/>
          <a:p>
            <a:r>
              <a:rPr lang="en-US" smtClean="0"/>
              <a:t>Who cares about rapid convergence?</a:t>
            </a:r>
          </a:p>
        </p:txBody>
      </p:sp>
      <p:sp>
        <p:nvSpPr>
          <p:cNvPr id="219139" name="Content Placeholder 2"/>
          <p:cNvSpPr>
            <a:spLocks noGrp="1"/>
          </p:cNvSpPr>
          <p:nvPr>
            <p:ph idx="4294967295"/>
          </p:nvPr>
        </p:nvSpPr>
        <p:spPr>
          <a:xfrm>
            <a:off x="152400" y="1524000"/>
            <a:ext cx="8991600" cy="4876800"/>
          </a:xfrm>
        </p:spPr>
        <p:txBody>
          <a:bodyPr/>
          <a:lstStyle/>
          <a:p>
            <a:r>
              <a:rPr lang="en-US" sz="2000" smtClean="0"/>
              <a:t>A few people actually:</a:t>
            </a:r>
          </a:p>
          <a:p>
            <a:endParaRPr lang="en-US" sz="2000" smtClean="0"/>
          </a:p>
          <a:p>
            <a:pPr lvl="1"/>
            <a:r>
              <a:rPr lang="en-US" sz="1800" smtClean="0"/>
              <a:t>VoIP and IP-based call center applications</a:t>
            </a:r>
          </a:p>
          <a:p>
            <a:pPr lvl="2"/>
            <a:r>
              <a:rPr lang="en-US" sz="1600" smtClean="0"/>
              <a:t>Several second threshold before calls are dropped</a:t>
            </a:r>
          </a:p>
          <a:p>
            <a:pPr lvl="1"/>
            <a:r>
              <a:rPr lang="en-US" sz="1800" smtClean="0"/>
              <a:t>Video (IPTV)</a:t>
            </a:r>
          </a:p>
          <a:p>
            <a:pPr lvl="2"/>
            <a:r>
              <a:rPr lang="en-US" sz="1600" smtClean="0"/>
              <a:t>Stringent requirements as to not drop any significant amount of frames resulting in defects</a:t>
            </a:r>
          </a:p>
          <a:p>
            <a:pPr lvl="1"/>
            <a:r>
              <a:rPr lang="en-US" sz="1800" smtClean="0"/>
              <a:t>Cellular/Mobile Networks</a:t>
            </a:r>
          </a:p>
          <a:p>
            <a:pPr lvl="2"/>
            <a:r>
              <a:rPr lang="en-US" sz="1600" smtClean="0"/>
              <a:t>SIGTRAN, Voice traffic</a:t>
            </a:r>
          </a:p>
          <a:p>
            <a:pPr lvl="1"/>
            <a:endParaRPr lang="en-US" sz="1800" smtClean="0"/>
          </a:p>
          <a:p>
            <a:pPr lvl="1">
              <a:buFont typeface="Times" pitchFamily="18" charset="0"/>
              <a:buNone/>
            </a:pPr>
            <a:r>
              <a:rPr lang="en-US" sz="1800" smtClean="0"/>
              <a:t>And anyone else whose been accustomed to rapid convergence on their existing </a:t>
            </a:r>
          </a:p>
          <a:p>
            <a:pPr lvl="1">
              <a:buFont typeface="Times" pitchFamily="18" charset="0"/>
              <a:buNone/>
            </a:pPr>
            <a:r>
              <a:rPr lang="en-US" sz="1800" smtClean="0"/>
              <a:t>transport services.</a:t>
            </a:r>
          </a:p>
        </p:txBody>
      </p:sp>
      <p:sp>
        <p:nvSpPr>
          <p:cNvPr id="219140" name="Slide Number Placeholder 4"/>
          <p:cNvSpPr txBox="1">
            <a:spLocks noGrp="1"/>
          </p:cNvSpPr>
          <p:nvPr/>
        </p:nvSpPr>
        <p:spPr bwMode="auto">
          <a:xfrm>
            <a:off x="8077200" y="6553200"/>
            <a:ext cx="1066800" cy="304800"/>
          </a:xfrm>
          <a:prstGeom prst="rect">
            <a:avLst/>
          </a:prstGeom>
          <a:noFill/>
          <a:ln w="9525">
            <a:noFill/>
            <a:miter lim="800000"/>
            <a:headEnd/>
            <a:tailEnd/>
          </a:ln>
        </p:spPr>
        <p:txBody>
          <a:bodyPr anchor="ctr"/>
          <a:lstStyle/>
          <a:p>
            <a:pPr algn="r">
              <a:spcBef>
                <a:spcPct val="0"/>
              </a:spcBef>
              <a:buClrTx/>
              <a:buFontTx/>
              <a:buNone/>
            </a:pPr>
            <a:fld id="{E3BA717D-336C-4147-953B-55FDC3AA7C12}" type="slidenum">
              <a:rPr lang="en-US" sz="1000" b="1">
                <a:solidFill>
                  <a:schemeClr val="bg1"/>
                </a:solidFill>
              </a:rPr>
              <a:pPr algn="r">
                <a:spcBef>
                  <a:spcPct val="0"/>
                </a:spcBef>
                <a:buClrTx/>
                <a:buFontTx/>
                <a:buNone/>
              </a:pPr>
              <a:t>4</a:t>
            </a:fld>
            <a:endParaRPr lang="en-US" sz="140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3234" name="Title 1"/>
          <p:cNvSpPr>
            <a:spLocks noGrp="1"/>
          </p:cNvSpPr>
          <p:nvPr>
            <p:ph type="title" idx="4294967295"/>
          </p:nvPr>
        </p:nvSpPr>
        <p:spPr/>
        <p:txBody>
          <a:bodyPr/>
          <a:lstStyle/>
          <a:p>
            <a:r>
              <a:rPr lang="en-US" sz="2800" smtClean="0"/>
              <a:t>What are the targets an operator may have to aim for?</a:t>
            </a:r>
          </a:p>
        </p:txBody>
      </p:sp>
      <p:sp>
        <p:nvSpPr>
          <p:cNvPr id="223235" name="Content Placeholder 2"/>
          <p:cNvSpPr>
            <a:spLocks noGrp="1"/>
          </p:cNvSpPr>
          <p:nvPr>
            <p:ph idx="4294967295"/>
          </p:nvPr>
        </p:nvSpPr>
        <p:spPr>
          <a:xfrm>
            <a:off x="152400" y="1524000"/>
            <a:ext cx="8991600" cy="4876800"/>
          </a:xfrm>
        </p:spPr>
        <p:txBody>
          <a:bodyPr/>
          <a:lstStyle/>
          <a:p>
            <a:r>
              <a:rPr lang="en-US" sz="2200" smtClean="0"/>
              <a:t>Each application has its own thresholds.</a:t>
            </a:r>
          </a:p>
          <a:p>
            <a:r>
              <a:rPr lang="en-US" sz="2200" smtClean="0"/>
              <a:t>Very few customers actually know the requirements of their applications.</a:t>
            </a:r>
          </a:p>
          <a:p>
            <a:pPr lvl="1"/>
            <a:r>
              <a:rPr lang="en-US" sz="2000" smtClean="0"/>
              <a:t>But “50ms” or “sub-second” is a common customer goal</a:t>
            </a:r>
          </a:p>
          <a:p>
            <a:endParaRPr lang="en-US" sz="2200" smtClean="0"/>
          </a:p>
          <a:p>
            <a:r>
              <a:rPr lang="en-US" sz="2200" smtClean="0"/>
              <a:t>Where did this magic 50ms come from?</a:t>
            </a:r>
          </a:p>
          <a:p>
            <a:pPr lvl="1"/>
            <a:r>
              <a:rPr lang="en-US" sz="2000" smtClean="0"/>
              <a:t>The telco world (specifications on equipment)</a:t>
            </a:r>
          </a:p>
          <a:p>
            <a:pPr lvl="1"/>
            <a:r>
              <a:rPr lang="en-US" sz="2000" smtClean="0"/>
              <a:t>Weren’t driven from customer application requirements</a:t>
            </a:r>
          </a:p>
          <a:p>
            <a:pPr lvl="2"/>
            <a:r>
              <a:rPr lang="en-US" sz="1800" smtClean="0"/>
              <a:t>No actual application that said “Hey, I need 50ms or I’m broken!”</a:t>
            </a:r>
          </a:p>
        </p:txBody>
      </p:sp>
      <p:sp>
        <p:nvSpPr>
          <p:cNvPr id="223236" name="Slide Number Placeholder 4"/>
          <p:cNvSpPr txBox="1">
            <a:spLocks noGrp="1"/>
          </p:cNvSpPr>
          <p:nvPr/>
        </p:nvSpPr>
        <p:spPr bwMode="auto">
          <a:xfrm>
            <a:off x="8077200" y="6553200"/>
            <a:ext cx="1066800" cy="304800"/>
          </a:xfrm>
          <a:prstGeom prst="rect">
            <a:avLst/>
          </a:prstGeom>
          <a:noFill/>
          <a:ln w="9525">
            <a:noFill/>
            <a:miter lim="800000"/>
            <a:headEnd/>
            <a:tailEnd/>
          </a:ln>
        </p:spPr>
        <p:txBody>
          <a:bodyPr anchor="ctr"/>
          <a:lstStyle/>
          <a:p>
            <a:pPr algn="r">
              <a:spcBef>
                <a:spcPct val="0"/>
              </a:spcBef>
              <a:buClrTx/>
              <a:buFontTx/>
              <a:buNone/>
            </a:pPr>
            <a:fld id="{2E8F1F9A-BCF2-47CB-B4D4-AEEEBC3ED0F5}" type="slidenum">
              <a:rPr lang="en-US" sz="1000" b="1">
                <a:solidFill>
                  <a:schemeClr val="bg1"/>
                </a:solidFill>
              </a:rPr>
              <a:pPr algn="r">
                <a:spcBef>
                  <a:spcPct val="0"/>
                </a:spcBef>
                <a:buClrTx/>
                <a:buFontTx/>
                <a:buNone/>
              </a:pPr>
              <a:t>5</a:t>
            </a:fld>
            <a:endParaRPr lang="en-US" sz="140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r>
              <a:rPr lang="en-US" sz="2800" smtClean="0"/>
              <a:t>What kind of events are involved in convergence?</a:t>
            </a:r>
          </a:p>
        </p:txBody>
      </p:sp>
      <p:sp>
        <p:nvSpPr>
          <p:cNvPr id="17411" name="Content Placeholder 2"/>
          <p:cNvSpPr>
            <a:spLocks noGrp="1"/>
          </p:cNvSpPr>
          <p:nvPr>
            <p:ph idx="1"/>
          </p:nvPr>
        </p:nvSpPr>
        <p:spPr>
          <a:xfrm>
            <a:off x="152400" y="1524000"/>
            <a:ext cx="8991600" cy="4876800"/>
          </a:xfrm>
        </p:spPr>
        <p:txBody>
          <a:bodyPr/>
          <a:lstStyle/>
          <a:p>
            <a:r>
              <a:rPr lang="en-US" sz="2200" smtClean="0"/>
              <a:t>Generally, link/node failures or IGP cost changes.</a:t>
            </a:r>
          </a:p>
          <a:p>
            <a:r>
              <a:rPr lang="en-US" sz="2200" smtClean="0"/>
              <a:t>Any of the above two actions will result in routers having to:</a:t>
            </a:r>
          </a:p>
          <a:p>
            <a:pPr lvl="1"/>
            <a:r>
              <a:rPr lang="en-US" sz="2000" smtClean="0"/>
              <a:t>Flood link-state-advertisements</a:t>
            </a:r>
          </a:p>
          <a:p>
            <a:pPr lvl="1"/>
            <a:r>
              <a:rPr lang="en-US" sz="2000" smtClean="0"/>
              <a:t>Recalculate the shortest-path-first (SPF) tree</a:t>
            </a:r>
          </a:p>
          <a:p>
            <a:pPr lvl="1"/>
            <a:r>
              <a:rPr lang="en-US" sz="2000" smtClean="0"/>
              <a:t>Install any applicable forwarding changes into the FIB</a:t>
            </a:r>
          </a:p>
          <a:p>
            <a:endParaRPr lang="en-US" sz="2200" smtClean="0"/>
          </a:p>
          <a:p>
            <a:r>
              <a:rPr lang="en-US" sz="2200" smtClean="0"/>
              <a:t>Of course, the above can take awhile to occur </a:t>
            </a:r>
          </a:p>
          <a:p>
            <a:pPr lvl="1"/>
            <a:r>
              <a:rPr lang="en-US" sz="2000" smtClean="0"/>
              <a:t>Can take as long as hundreds of milliseconds to several seconds, depending on IGP scale and hardware.</a:t>
            </a:r>
          </a:p>
          <a:p>
            <a:pPr lvl="1">
              <a:buFont typeface="Times" pitchFamily="18" charset="0"/>
              <a:buNone/>
            </a:pPr>
            <a:endParaRPr lang="en-US" sz="2000" smtClean="0"/>
          </a:p>
          <a:p>
            <a:r>
              <a:rPr lang="en-US" sz="2200" smtClean="0"/>
              <a:t>Each router does the above action as an independent process.</a:t>
            </a:r>
          </a:p>
          <a:p>
            <a:pPr lvl="1"/>
            <a:r>
              <a:rPr lang="en-US" sz="2000" smtClean="0"/>
              <a:t>There is no ordered execution of SPF across a network.</a:t>
            </a:r>
          </a:p>
        </p:txBody>
      </p:sp>
      <p:sp>
        <p:nvSpPr>
          <p:cNvPr id="17413" name="Slide Number Placeholder 4"/>
          <p:cNvSpPr>
            <a:spLocks noGrp="1"/>
          </p:cNvSpPr>
          <p:nvPr>
            <p:ph type="sldNum" sz="quarter" idx="11"/>
          </p:nvPr>
        </p:nvSpPr>
        <p:spPr>
          <a:noFill/>
        </p:spPr>
        <p:txBody>
          <a:bodyPr/>
          <a:lstStyle/>
          <a:p>
            <a:fld id="{0E66CD51-25FB-4456-BD00-42A396E0151B}" type="slidenum">
              <a:rPr lang="en-US" smtClean="0"/>
              <a:pPr/>
              <a:t>6</a:t>
            </a:fld>
            <a:endParaRPr lang="en-US" sz="1400" b="0" smtClean="0">
              <a:solidFill>
                <a:schemeClr val="tx1"/>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Title 1"/>
          <p:cNvSpPr>
            <a:spLocks noGrp="1"/>
          </p:cNvSpPr>
          <p:nvPr>
            <p:ph type="title" idx="4294967295"/>
          </p:nvPr>
        </p:nvSpPr>
        <p:spPr/>
        <p:txBody>
          <a:bodyPr/>
          <a:lstStyle/>
          <a:p>
            <a:r>
              <a:rPr lang="en-US" smtClean="0"/>
              <a:t>What happens in IGP convergence today</a:t>
            </a:r>
          </a:p>
        </p:txBody>
      </p:sp>
      <p:sp>
        <p:nvSpPr>
          <p:cNvPr id="217091" name="Content Placeholder 2"/>
          <p:cNvSpPr>
            <a:spLocks noGrp="1"/>
          </p:cNvSpPr>
          <p:nvPr>
            <p:ph idx="4294967295"/>
          </p:nvPr>
        </p:nvSpPr>
        <p:spPr>
          <a:xfrm>
            <a:off x="152400" y="1524000"/>
            <a:ext cx="8991600" cy="4876800"/>
          </a:xfrm>
        </p:spPr>
        <p:txBody>
          <a:bodyPr/>
          <a:lstStyle/>
          <a:p>
            <a:r>
              <a:rPr lang="en-US" sz="2200" smtClean="0"/>
              <a:t>1) Failure detection</a:t>
            </a:r>
          </a:p>
          <a:p>
            <a:r>
              <a:rPr lang="en-US" sz="2400" smtClean="0"/>
              <a:t>2) Flooding of topology changes via IGP</a:t>
            </a:r>
          </a:p>
          <a:p>
            <a:pPr lvl="1"/>
            <a:r>
              <a:rPr lang="en-US" sz="2000" smtClean="0"/>
              <a:t>Queuing, serialization and propagation of updates</a:t>
            </a:r>
          </a:p>
          <a:p>
            <a:r>
              <a:rPr lang="en-US" sz="2400" smtClean="0"/>
              <a:t>3) SPF recalculation</a:t>
            </a:r>
          </a:p>
          <a:p>
            <a:r>
              <a:rPr lang="en-US" sz="2400" smtClean="0"/>
              <a:t>4) Updating the RIB (routing engine)</a:t>
            </a:r>
          </a:p>
          <a:p>
            <a:r>
              <a:rPr lang="en-US" sz="2400" smtClean="0"/>
              <a:t>5) Update the FIB (forwarding plane)</a:t>
            </a:r>
          </a:p>
        </p:txBody>
      </p:sp>
      <p:sp>
        <p:nvSpPr>
          <p:cNvPr id="217092" name="Slide Number Placeholder 4"/>
          <p:cNvSpPr txBox="1">
            <a:spLocks noGrp="1"/>
          </p:cNvSpPr>
          <p:nvPr/>
        </p:nvSpPr>
        <p:spPr bwMode="auto">
          <a:xfrm>
            <a:off x="8077200" y="6553200"/>
            <a:ext cx="1066800" cy="304800"/>
          </a:xfrm>
          <a:prstGeom prst="rect">
            <a:avLst/>
          </a:prstGeom>
          <a:noFill/>
          <a:ln w="9525">
            <a:noFill/>
            <a:miter lim="800000"/>
            <a:headEnd/>
            <a:tailEnd/>
          </a:ln>
        </p:spPr>
        <p:txBody>
          <a:bodyPr anchor="ctr"/>
          <a:lstStyle/>
          <a:p>
            <a:pPr algn="r">
              <a:spcBef>
                <a:spcPct val="0"/>
              </a:spcBef>
              <a:buClrTx/>
              <a:buFontTx/>
              <a:buNone/>
            </a:pPr>
            <a:fld id="{7CF8293C-74CE-430E-ABBA-AAB5098FECE9}" type="slidenum">
              <a:rPr lang="en-US" sz="1000" b="1">
                <a:solidFill>
                  <a:schemeClr val="bg1"/>
                </a:solidFill>
              </a:rPr>
              <a:pPr algn="r">
                <a:spcBef>
                  <a:spcPct val="0"/>
                </a:spcBef>
                <a:buClrTx/>
                <a:buFontTx/>
                <a:buNone/>
              </a:pPr>
              <a:t>7</a:t>
            </a:fld>
            <a:endParaRPr lang="en-US" sz="140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1186" name="Title 1"/>
          <p:cNvSpPr>
            <a:spLocks noGrp="1"/>
          </p:cNvSpPr>
          <p:nvPr>
            <p:ph type="title" idx="4294967295"/>
          </p:nvPr>
        </p:nvSpPr>
        <p:spPr/>
        <p:txBody>
          <a:bodyPr/>
          <a:lstStyle/>
          <a:p>
            <a:r>
              <a:rPr lang="en-US" smtClean="0"/>
              <a:t>Defaults aren’t going to cut it</a:t>
            </a:r>
          </a:p>
        </p:txBody>
      </p:sp>
      <p:sp>
        <p:nvSpPr>
          <p:cNvPr id="221187" name="Content Placeholder 2"/>
          <p:cNvSpPr>
            <a:spLocks noGrp="1"/>
          </p:cNvSpPr>
          <p:nvPr>
            <p:ph idx="4294967295"/>
          </p:nvPr>
        </p:nvSpPr>
        <p:spPr>
          <a:xfrm>
            <a:off x="152400" y="1524000"/>
            <a:ext cx="8991600" cy="4876800"/>
          </a:xfrm>
        </p:spPr>
        <p:txBody>
          <a:bodyPr/>
          <a:lstStyle/>
          <a:p>
            <a:r>
              <a:rPr lang="en-US" sz="2200" smtClean="0"/>
              <a:t>If you are looking to achieve rapid convergence, default router settings are not going to work.</a:t>
            </a:r>
          </a:p>
          <a:p>
            <a:r>
              <a:rPr lang="en-US" sz="2200" smtClean="0"/>
              <a:t>Several knobs need to be modified (which vary from vendor to vendor):</a:t>
            </a:r>
          </a:p>
          <a:p>
            <a:pPr lvl="1"/>
            <a:r>
              <a:rPr lang="en-US" sz="2000" smtClean="0"/>
              <a:t>SPF Intervals / SPF Throttle Timers</a:t>
            </a:r>
          </a:p>
          <a:p>
            <a:pPr lvl="1"/>
            <a:r>
              <a:rPr lang="en-US" sz="2000" smtClean="0"/>
              <a:t>Flooding Timers / Thresholds</a:t>
            </a:r>
          </a:p>
          <a:p>
            <a:pPr lvl="1"/>
            <a:r>
              <a:rPr lang="en-US" sz="2000" smtClean="0"/>
              <a:t>FIB-related knobs</a:t>
            </a:r>
          </a:p>
          <a:p>
            <a:pPr lvl="1"/>
            <a:r>
              <a:rPr lang="en-US" sz="2000" smtClean="0"/>
              <a:t>RIB-related knobs</a:t>
            </a:r>
          </a:p>
          <a:p>
            <a:pPr lvl="1"/>
            <a:r>
              <a:rPr lang="en-US" sz="2000" smtClean="0"/>
              <a:t>The use of rapid-failure-detecting protocols (lowered IGP timers, L2 keepalives or BFD).</a:t>
            </a:r>
          </a:p>
          <a:p>
            <a:r>
              <a:rPr lang="en-US" sz="2400" smtClean="0"/>
              <a:t>But wait, there’s more…</a:t>
            </a:r>
          </a:p>
        </p:txBody>
      </p:sp>
      <p:sp>
        <p:nvSpPr>
          <p:cNvPr id="221188" name="Slide Number Placeholder 4"/>
          <p:cNvSpPr txBox="1">
            <a:spLocks noGrp="1"/>
          </p:cNvSpPr>
          <p:nvPr/>
        </p:nvSpPr>
        <p:spPr bwMode="auto">
          <a:xfrm>
            <a:off x="8077200" y="6553200"/>
            <a:ext cx="1066800" cy="304800"/>
          </a:xfrm>
          <a:prstGeom prst="rect">
            <a:avLst/>
          </a:prstGeom>
          <a:noFill/>
          <a:ln w="9525">
            <a:noFill/>
            <a:miter lim="800000"/>
            <a:headEnd/>
            <a:tailEnd/>
          </a:ln>
        </p:spPr>
        <p:txBody>
          <a:bodyPr anchor="ctr"/>
          <a:lstStyle/>
          <a:p>
            <a:pPr algn="r">
              <a:spcBef>
                <a:spcPct val="0"/>
              </a:spcBef>
              <a:buClrTx/>
              <a:buFontTx/>
              <a:buNone/>
            </a:pPr>
            <a:fld id="{398E8EB2-D7C8-499D-BF69-30EDB60000BD}" type="slidenum">
              <a:rPr lang="en-US" sz="1000" b="1">
                <a:solidFill>
                  <a:schemeClr val="bg1"/>
                </a:solidFill>
              </a:rPr>
              <a:pPr algn="r">
                <a:spcBef>
                  <a:spcPct val="0"/>
                </a:spcBef>
                <a:buClrTx/>
                <a:buFontTx/>
                <a:buNone/>
              </a:pPr>
              <a:t>8</a:t>
            </a:fld>
            <a:endParaRPr lang="en-US" sz="140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7330" name="Title 1"/>
          <p:cNvSpPr>
            <a:spLocks noGrp="1"/>
          </p:cNvSpPr>
          <p:nvPr>
            <p:ph type="title" idx="4294967295"/>
          </p:nvPr>
        </p:nvSpPr>
        <p:spPr/>
        <p:txBody>
          <a:bodyPr/>
          <a:lstStyle/>
          <a:p>
            <a:r>
              <a:rPr lang="en-US" smtClean="0"/>
              <a:t>The Fast in Fast Reroute</a:t>
            </a:r>
          </a:p>
        </p:txBody>
      </p:sp>
      <p:sp>
        <p:nvSpPr>
          <p:cNvPr id="227331" name="Content Placeholder 2"/>
          <p:cNvSpPr>
            <a:spLocks noGrp="1"/>
          </p:cNvSpPr>
          <p:nvPr>
            <p:ph idx="4294967295"/>
          </p:nvPr>
        </p:nvSpPr>
        <p:spPr>
          <a:xfrm>
            <a:off x="152400" y="1524000"/>
            <a:ext cx="8991600" cy="4876800"/>
          </a:xfrm>
        </p:spPr>
        <p:txBody>
          <a:bodyPr/>
          <a:lstStyle/>
          <a:p>
            <a:r>
              <a:rPr lang="en-US" sz="2200" smtClean="0"/>
              <a:t>Even with the right knobs, some networks will still be unable to reach sub-100ms or even sub-second goals.</a:t>
            </a:r>
          </a:p>
          <a:p>
            <a:r>
              <a:rPr lang="en-US" sz="2400" smtClean="0"/>
              <a:t>Two main options exists for operators in this space:</a:t>
            </a:r>
          </a:p>
          <a:p>
            <a:endParaRPr lang="en-US" sz="2400" smtClean="0"/>
          </a:p>
          <a:p>
            <a:pPr lvl="1"/>
            <a:r>
              <a:rPr lang="en-US" sz="2000" smtClean="0"/>
              <a:t>IP Fast Reroute</a:t>
            </a:r>
          </a:p>
          <a:p>
            <a:pPr lvl="1"/>
            <a:endParaRPr lang="en-US" sz="2000" smtClean="0"/>
          </a:p>
          <a:p>
            <a:pPr lvl="1"/>
            <a:r>
              <a:rPr lang="en-US" sz="2000" smtClean="0"/>
              <a:t>MPLS-TE Fast Reroute</a:t>
            </a:r>
          </a:p>
        </p:txBody>
      </p:sp>
      <p:sp>
        <p:nvSpPr>
          <p:cNvPr id="227332" name="Slide Number Placeholder 4"/>
          <p:cNvSpPr txBox="1">
            <a:spLocks noGrp="1"/>
          </p:cNvSpPr>
          <p:nvPr/>
        </p:nvSpPr>
        <p:spPr bwMode="auto">
          <a:xfrm>
            <a:off x="8077200" y="6553200"/>
            <a:ext cx="1066800" cy="304800"/>
          </a:xfrm>
          <a:prstGeom prst="rect">
            <a:avLst/>
          </a:prstGeom>
          <a:noFill/>
          <a:ln w="9525">
            <a:noFill/>
            <a:miter lim="800000"/>
            <a:headEnd/>
            <a:tailEnd/>
          </a:ln>
        </p:spPr>
        <p:txBody>
          <a:bodyPr anchor="ctr"/>
          <a:lstStyle/>
          <a:p>
            <a:pPr algn="r">
              <a:spcBef>
                <a:spcPct val="0"/>
              </a:spcBef>
              <a:buClrTx/>
              <a:buFontTx/>
              <a:buNone/>
            </a:pPr>
            <a:fld id="{5CEEF1C8-924A-4A88-97DE-9948EC55EC22}" type="slidenum">
              <a:rPr lang="en-US" sz="1000" b="1">
                <a:solidFill>
                  <a:schemeClr val="bg1"/>
                </a:solidFill>
              </a:rPr>
              <a:pPr algn="r">
                <a:spcBef>
                  <a:spcPct val="0"/>
                </a:spcBef>
                <a:buClrTx/>
                <a:buFontTx/>
                <a:buNone/>
              </a:pPr>
              <a:t>9</a:t>
            </a:fld>
            <a:endParaRPr lang="en-US" sz="1400"/>
          </a:p>
        </p:txBody>
      </p:sp>
    </p:spTree>
  </p:cSld>
  <p:clrMapOvr>
    <a:masterClrMapping/>
  </p:clrMapOvr>
</p:sld>
</file>

<file path=ppt/theme/theme1.xml><?xml version="1.0" encoding="utf-8"?>
<a:theme xmlns:a="http://schemas.openxmlformats.org/drawingml/2006/main" name="Default Design">
  <a:themeElements>
    <a:clrScheme name="">
      <a:dk1>
        <a:srgbClr val="000000"/>
      </a:dk1>
      <a:lt1>
        <a:srgbClr val="FFFFFF"/>
      </a:lt1>
      <a:dk2>
        <a:srgbClr val="003366"/>
      </a:dk2>
      <a:lt2>
        <a:srgbClr val="003366"/>
      </a:lt2>
      <a:accent1>
        <a:srgbClr val="990000"/>
      </a:accent1>
      <a:accent2>
        <a:srgbClr val="990000"/>
      </a:accent2>
      <a:accent3>
        <a:srgbClr val="FFFFFF"/>
      </a:accent3>
      <a:accent4>
        <a:srgbClr val="000000"/>
      </a:accent4>
      <a:accent5>
        <a:srgbClr val="CAAAAA"/>
      </a:accent5>
      <a:accent6>
        <a:srgbClr val="8A0000"/>
      </a:accent6>
      <a:hlink>
        <a:srgbClr val="990000"/>
      </a:hlink>
      <a:folHlink>
        <a:srgbClr val="6699FF"/>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20000"/>
          </a:spcBef>
          <a:spcAft>
            <a:spcPct val="0"/>
          </a:spcAft>
          <a:buClr>
            <a:srgbClr val="1D4913"/>
          </a:buClr>
          <a:buSzTx/>
          <a:buFont typeface="Wingdings" pitchFamily="2" charset="2"/>
          <a:buChar char="§"/>
          <a:tabLst/>
          <a:defRPr kumimoji="0" lang="en-US" sz="36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20000"/>
          </a:spcBef>
          <a:spcAft>
            <a:spcPct val="0"/>
          </a:spcAft>
          <a:buClr>
            <a:srgbClr val="1D4913"/>
          </a:buClr>
          <a:buSzTx/>
          <a:buFont typeface="Wingdings" pitchFamily="2" charset="2"/>
          <a:buChar char="§"/>
          <a:tabLst/>
          <a:defRPr kumimoji="0" lang="en-US" sz="36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333300"/>
        </a:dk1>
        <a:lt1>
          <a:srgbClr val="FFFFFF"/>
        </a:lt1>
        <a:dk2>
          <a:srgbClr val="0066CC"/>
        </a:dk2>
        <a:lt2>
          <a:srgbClr val="6699CC"/>
        </a:lt2>
        <a:accent1>
          <a:srgbClr val="66CC33"/>
        </a:accent1>
        <a:accent2>
          <a:srgbClr val="CC0000"/>
        </a:accent2>
        <a:accent3>
          <a:srgbClr val="FFFFFF"/>
        </a:accent3>
        <a:accent4>
          <a:srgbClr val="2A2A00"/>
        </a:accent4>
        <a:accent5>
          <a:srgbClr val="B8E2AD"/>
        </a:accent5>
        <a:accent6>
          <a:srgbClr val="B90000"/>
        </a:accent6>
        <a:hlink>
          <a:srgbClr val="6699CC"/>
        </a:hlink>
        <a:folHlink>
          <a:srgbClr val="FF66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10832</TotalTime>
  <Words>1220</Words>
  <Application>Microsoft Office PowerPoint</Application>
  <PresentationFormat>On-screen Show (4:3)</PresentationFormat>
  <Paragraphs>153</Paragraphs>
  <Slides>17</Slides>
  <Notes>17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Arial</vt:lpstr>
      <vt:lpstr>Wingdings</vt:lpstr>
      <vt:lpstr>Times</vt:lpstr>
      <vt:lpstr>Times New Roman</vt:lpstr>
      <vt:lpstr>Default Design</vt:lpstr>
      <vt:lpstr>Rapid Convergence in IP Networks:</vt:lpstr>
      <vt:lpstr>Convergence?</vt:lpstr>
      <vt:lpstr>What are we trying to solve? </vt:lpstr>
      <vt:lpstr>Who cares about rapid convergence?</vt:lpstr>
      <vt:lpstr>What are the targets an operator may have to aim for?</vt:lpstr>
      <vt:lpstr>What kind of events are involved in convergence?</vt:lpstr>
      <vt:lpstr>What happens in IGP convergence today</vt:lpstr>
      <vt:lpstr>Defaults aren’t going to cut it</vt:lpstr>
      <vt:lpstr>The Fast in Fast Reroute</vt:lpstr>
      <vt:lpstr>IP Fast Reroute / Loop Free Alternates</vt:lpstr>
      <vt:lpstr>MPLS-TE Fast Reroute</vt:lpstr>
      <vt:lpstr>MPLS-TE Fast Reroute (cont’d)</vt:lpstr>
      <vt:lpstr>MPLS-TE Fast Reroute (cont’d)</vt:lpstr>
      <vt:lpstr>Bottlenecks still exist which may beyond your control</vt:lpstr>
      <vt:lpstr>Can IP networks deliver SONET convergence speed?</vt:lpstr>
      <vt:lpstr>How you can start improving your network today</vt:lpstr>
      <vt:lpstr>Send questions, comments, complaints to:</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Increasing the MTU of the Internet </dc:title>
  <dc:creator/>
  <cp:lastModifiedBy>gturkey</cp:lastModifiedBy>
  <cp:revision>580</cp:revision>
  <dcterms:created xsi:type="dcterms:W3CDTF">2003-07-08T17:52:30Z</dcterms:created>
  <dcterms:modified xsi:type="dcterms:W3CDTF">2009-06-15T12:57:47Z</dcterms:modified>
</cp:coreProperties>
</file>